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8557f668d41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bd92b8e9864548"/>
  </p:sldMasterIdLst>
  <p:sldIdLst>
    <p:sldId xmlns:r="http://schemas.openxmlformats.org/officeDocument/2006/relationships" id="256" r:id="Rf19ff03826484a30"/>
    <p:sldId xmlns:r="http://schemas.openxmlformats.org/officeDocument/2006/relationships" id="257" r:id="Rfa7f68878e5a4a10"/>
    <p:sldId xmlns:r="http://schemas.openxmlformats.org/officeDocument/2006/relationships" id="258" r:id="Rc61cd8d9ebc541ed"/>
    <p:sldId xmlns:r="http://schemas.openxmlformats.org/officeDocument/2006/relationships" id="259" r:id="Rb24fa93b410843da"/>
    <p:sldId xmlns:r="http://schemas.openxmlformats.org/officeDocument/2006/relationships" id="260" r:id="R0cf1dbfb58ea4813"/>
    <p:sldId xmlns:r="http://schemas.openxmlformats.org/officeDocument/2006/relationships" id="261" r:id="R5c9050fa30f0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d92b8e9864548" /><Relationship Type="http://schemas.openxmlformats.org/officeDocument/2006/relationships/slide" Target="/ppt/slides/slide1.xml" Id="Rf19ff03826484a30" /><Relationship Type="http://schemas.openxmlformats.org/officeDocument/2006/relationships/slide" Target="/ppt/slides/slide2.xml" Id="Rfa7f68878e5a4a10" /><Relationship Type="http://schemas.openxmlformats.org/officeDocument/2006/relationships/slide" Target="/ppt/slides/slide3.xml" Id="Rc61cd8d9ebc541ed" /><Relationship Type="http://schemas.openxmlformats.org/officeDocument/2006/relationships/slide" Target="/ppt/slides/slide4.xml" Id="Rb24fa93b410843da" /><Relationship Type="http://schemas.openxmlformats.org/officeDocument/2006/relationships/slide" Target="/ppt/slides/slide5.xml" Id="R0cf1dbfb58ea4813" /><Relationship Type="http://schemas.openxmlformats.org/officeDocument/2006/relationships/slide" Target="/ppt/slides/slide6.xml" Id="R5c9050fa30f0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eec61e678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046dd50f045b9" /><Relationship Type="http://schemas.openxmlformats.org/officeDocument/2006/relationships/theme" Target="/ppt/slideMasters/theme/theme1.xml" Id="Rc95301fc37294e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046dd50f0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954b6582a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5b4fe6c2a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18cdecbf8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ee66f8d4b4f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a6c97d73447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41e3c2e33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FJELLSPLITTING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FJELLSPLITTING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FJELLSPLITTING AS ble etablert [år] og holder til i Oltedal.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FJELLSPLITTING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FJELLSPLITTING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FJELLSPLITTING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545 891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FJELLSPLITTING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Bygdaveien 159A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4333 Oltedal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FJELLSPLITTING AS</a:t>
            </a:r>
          </a:p>
        </p:txBody>
      </p:sp>
    </p:spTree>
  </p:cSld>
  <p:clrMapOvr>
    <a:masterClrMapping xmlns:a="http://schemas.openxmlformats.org/drawingml/2006/main"/>
  </p:clrMapOvr>
</p:sld>
</file>