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47a517425546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23624b7daf4bcf"/>
  </p:sldMasterIdLst>
  <p:sldIdLst>
    <p:sldId xmlns:r="http://schemas.openxmlformats.org/officeDocument/2006/relationships" id="256" r:id="R7025596ad24d42f6"/>
    <p:sldId xmlns:r="http://schemas.openxmlformats.org/officeDocument/2006/relationships" id="257" r:id="R4dcc79c1e88540dd"/>
    <p:sldId xmlns:r="http://schemas.openxmlformats.org/officeDocument/2006/relationships" id="258" r:id="Rb94e1cf336d0481a"/>
    <p:sldId xmlns:r="http://schemas.openxmlformats.org/officeDocument/2006/relationships" id="259" r:id="R1d5578d260e14f5b"/>
    <p:sldId xmlns:r="http://schemas.openxmlformats.org/officeDocument/2006/relationships" id="260" r:id="R4477df0302364630"/>
    <p:sldId xmlns:r="http://schemas.openxmlformats.org/officeDocument/2006/relationships" id="261" r:id="R6e562b86354c4408"/>
    <p:sldId xmlns:r="http://schemas.openxmlformats.org/officeDocument/2006/relationships" id="262" r:id="R9ff5adfef6d3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3624b7daf4bcf" /><Relationship Type="http://schemas.openxmlformats.org/officeDocument/2006/relationships/slide" Target="/ppt/slides/slide1.xml" Id="R7025596ad24d42f6" /><Relationship Type="http://schemas.openxmlformats.org/officeDocument/2006/relationships/slide" Target="/ppt/slides/slide2.xml" Id="R4dcc79c1e88540dd" /><Relationship Type="http://schemas.openxmlformats.org/officeDocument/2006/relationships/slide" Target="/ppt/slides/slide3.xml" Id="Rb94e1cf336d0481a" /><Relationship Type="http://schemas.openxmlformats.org/officeDocument/2006/relationships/slide" Target="/ppt/slides/slide4.xml" Id="R1d5578d260e14f5b" /><Relationship Type="http://schemas.openxmlformats.org/officeDocument/2006/relationships/slide" Target="/ppt/slides/slide5.xml" Id="R4477df0302364630" /><Relationship Type="http://schemas.openxmlformats.org/officeDocument/2006/relationships/slide" Target="/ppt/slides/slide6.xml" Id="R6e562b86354c4408" /><Relationship Type="http://schemas.openxmlformats.org/officeDocument/2006/relationships/slide" Target="/ppt/slides/slide7.xml" Id="R9ff5adfef6d3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f0557479a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b13071c544fd0" /><Relationship Type="http://schemas.openxmlformats.org/officeDocument/2006/relationships/theme" Target="/ppt/slideMasters/theme/theme1.xml" Id="R3a16d0038ac34d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b13071c544f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2df2bb25d4a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156b28e9648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15d3139b045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9598a0c4145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b3807986c4f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bb3138d8148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bb5cb58c043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ROSINVT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ROSINVT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ROSINVT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ROSINVT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ROSINVT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ROSINVT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−117 413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−97 603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ROSINVT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KENT-OVE ROSVOLD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ROSINVT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Grønåsen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931 542 532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ROSINVT AS</a:t>
            </a:r>
          </a:p>
        </p:txBody>
      </p:sp>
    </p:spTree>
  </p:cSld>
  <p:clrMapOvr>
    <a:masterClrMapping xmlns:a="http://schemas.openxmlformats.org/drawingml/2006/main"/>
  </p:clrMapOvr>
</p:sld>
</file>