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079801f214b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145c7025541e9"/>
  </p:sldMasterIdLst>
  <p:sldIdLst>
    <p:sldId xmlns:r="http://schemas.openxmlformats.org/officeDocument/2006/relationships" id="256" r:id="Ra8e80892b16e47e8"/>
    <p:sldId xmlns:r="http://schemas.openxmlformats.org/officeDocument/2006/relationships" id="257" r:id="R46dc2201852c4f12"/>
    <p:sldId xmlns:r="http://schemas.openxmlformats.org/officeDocument/2006/relationships" id="258" r:id="Rb2ca9beb0f964bbe"/>
    <p:sldId xmlns:r="http://schemas.openxmlformats.org/officeDocument/2006/relationships" id="259" r:id="Re7578ca6b8134df2"/>
    <p:sldId xmlns:r="http://schemas.openxmlformats.org/officeDocument/2006/relationships" id="260" r:id="R9f220369c32349fe"/>
    <p:sldId xmlns:r="http://schemas.openxmlformats.org/officeDocument/2006/relationships" id="261" r:id="R355ffbcfc0bd44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145c7025541e9" /><Relationship Type="http://schemas.openxmlformats.org/officeDocument/2006/relationships/slide" Target="/ppt/slides/slide1.xml" Id="Ra8e80892b16e47e8" /><Relationship Type="http://schemas.openxmlformats.org/officeDocument/2006/relationships/slide" Target="/ppt/slides/slide2.xml" Id="R46dc2201852c4f12" /><Relationship Type="http://schemas.openxmlformats.org/officeDocument/2006/relationships/slide" Target="/ppt/slides/slide3.xml" Id="Rb2ca9beb0f964bbe" /><Relationship Type="http://schemas.openxmlformats.org/officeDocument/2006/relationships/slide" Target="/ppt/slides/slide4.xml" Id="Re7578ca6b8134df2" /><Relationship Type="http://schemas.openxmlformats.org/officeDocument/2006/relationships/slide" Target="/ppt/slides/slide5.xml" Id="R9f220369c32349fe" /><Relationship Type="http://schemas.openxmlformats.org/officeDocument/2006/relationships/slide" Target="/ppt/slides/slide6.xml" Id="R355ffbcfc0bd44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49c5cb22b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7beefc5c8400a" /><Relationship Type="http://schemas.openxmlformats.org/officeDocument/2006/relationships/theme" Target="/ppt/slideMasters/theme/theme1.xml" Id="R1f8cc1d37ebb4d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7beefc5c8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c21e9488b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6a6dcf60849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5338cb39c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369a64200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17b41beed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0d570beba40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