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394d1fe46d42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8940750b274f04"/>
  </p:sldMasterIdLst>
  <p:sldIdLst>
    <p:sldId xmlns:r="http://schemas.openxmlformats.org/officeDocument/2006/relationships" id="256" r:id="Rf4ff82087a8245c6"/>
    <p:sldId xmlns:r="http://schemas.openxmlformats.org/officeDocument/2006/relationships" id="257" r:id="R31617736d8cc4e0f"/>
    <p:sldId xmlns:r="http://schemas.openxmlformats.org/officeDocument/2006/relationships" id="258" r:id="R15cd377139744ab3"/>
    <p:sldId xmlns:r="http://schemas.openxmlformats.org/officeDocument/2006/relationships" id="259" r:id="R1e58e0dbcef548f3"/>
    <p:sldId xmlns:r="http://schemas.openxmlformats.org/officeDocument/2006/relationships" id="260" r:id="R27f5a5a9f51e4f4d"/>
    <p:sldId xmlns:r="http://schemas.openxmlformats.org/officeDocument/2006/relationships" id="261" r:id="R790d7ebf862d4645"/>
    <p:sldId xmlns:r="http://schemas.openxmlformats.org/officeDocument/2006/relationships" id="262" r:id="Ra4ff9c40dc5444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8940750b274f04" /><Relationship Type="http://schemas.openxmlformats.org/officeDocument/2006/relationships/slide" Target="/ppt/slides/slide1.xml" Id="Rf4ff82087a8245c6" /><Relationship Type="http://schemas.openxmlformats.org/officeDocument/2006/relationships/slide" Target="/ppt/slides/slide2.xml" Id="R31617736d8cc4e0f" /><Relationship Type="http://schemas.openxmlformats.org/officeDocument/2006/relationships/slide" Target="/ppt/slides/slide3.xml" Id="R15cd377139744ab3" /><Relationship Type="http://schemas.openxmlformats.org/officeDocument/2006/relationships/slide" Target="/ppt/slides/slide4.xml" Id="R1e58e0dbcef548f3" /><Relationship Type="http://schemas.openxmlformats.org/officeDocument/2006/relationships/slide" Target="/ppt/slides/slide5.xml" Id="R27f5a5a9f51e4f4d" /><Relationship Type="http://schemas.openxmlformats.org/officeDocument/2006/relationships/slide" Target="/ppt/slides/slide6.xml" Id="R790d7ebf862d4645" /><Relationship Type="http://schemas.openxmlformats.org/officeDocument/2006/relationships/slide" Target="/ppt/slides/slide7.xml" Id="Ra4ff9c40dc5444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bc38243d9446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8ad5b760249ed" /><Relationship Type="http://schemas.openxmlformats.org/officeDocument/2006/relationships/theme" Target="/ppt/slideMasters/theme/theme1.xml" Id="R548016d2d7d943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b8ad5b760249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99b9d44c246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cb2ef0c2b44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3a9abddbb4d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c384a1fa44c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e9004b11d41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730550c1c4f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4a21709bf46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SECURE REINVESTCO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SECURE REINVESTCO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SECURE REINVESTCO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SECURE REINVESTCO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SECURE REINVESTCO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SECURE REINVESTCO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350 772 000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410 978 000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SECURE REINVESTCO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PETRI SMEDBERG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AHM FRVALTNING AB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KRAMER FAMILY GROUP APS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SECURITY GROUP APS  –  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MVI FUND I AB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EMK CAPITAL PARTNERS III LP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SECURE REINVESTCO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Heras Group Norway AS, Apotekergata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931 565 176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SECURE REINVESTCO AS</a:t>
            </a:r>
          </a:p>
        </p:txBody>
      </p:sp>
    </p:spTree>
  </p:cSld>
  <p:clrMapOvr>
    <a:masterClrMapping xmlns:a="http://schemas.openxmlformats.org/drawingml/2006/main"/>
  </p:clrMapOvr>
</p:sld>
</file>