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0bc0ea0bdb4c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520d256ce1474c"/>
  </p:sldMasterIdLst>
  <p:sldIdLst>
    <p:sldId xmlns:r="http://schemas.openxmlformats.org/officeDocument/2006/relationships" id="256" r:id="R00004dd505344c3c"/>
    <p:sldId xmlns:r="http://schemas.openxmlformats.org/officeDocument/2006/relationships" id="257" r:id="R6d9818c4b70b47d9"/>
    <p:sldId xmlns:r="http://schemas.openxmlformats.org/officeDocument/2006/relationships" id="258" r:id="R80070b20a9a94f1a"/>
    <p:sldId xmlns:r="http://schemas.openxmlformats.org/officeDocument/2006/relationships" id="259" r:id="R0678f276c3254b3d"/>
    <p:sldId xmlns:r="http://schemas.openxmlformats.org/officeDocument/2006/relationships" id="260" r:id="R40a3f537f8b34494"/>
    <p:sldId xmlns:r="http://schemas.openxmlformats.org/officeDocument/2006/relationships" id="261" r:id="Rf74a874b4f6947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20d256ce1474c" /><Relationship Type="http://schemas.openxmlformats.org/officeDocument/2006/relationships/slide" Target="/ppt/slides/slide1.xml" Id="R00004dd505344c3c" /><Relationship Type="http://schemas.openxmlformats.org/officeDocument/2006/relationships/slide" Target="/ppt/slides/slide2.xml" Id="R6d9818c4b70b47d9" /><Relationship Type="http://schemas.openxmlformats.org/officeDocument/2006/relationships/slide" Target="/ppt/slides/slide3.xml" Id="R80070b20a9a94f1a" /><Relationship Type="http://schemas.openxmlformats.org/officeDocument/2006/relationships/slide" Target="/ppt/slides/slide4.xml" Id="R0678f276c3254b3d" /><Relationship Type="http://schemas.openxmlformats.org/officeDocument/2006/relationships/slide" Target="/ppt/slides/slide5.xml" Id="R40a3f537f8b34494" /><Relationship Type="http://schemas.openxmlformats.org/officeDocument/2006/relationships/slide" Target="/ppt/slides/slide6.xml" Id="Rf74a874b4f6947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a32bb1bcea4b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b88b33ea9465f" /><Relationship Type="http://schemas.openxmlformats.org/officeDocument/2006/relationships/theme" Target="/ppt/slideMasters/theme/theme1.xml" Id="Rf06a9d4af29c4f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ab88b33ea946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d45b95b4849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049311c2b43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da1d12c3c47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368f52ecf4b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23701668c40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df65608de44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KONGSVOLD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KONGSVOLD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 KONGSVOLD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KONGSVOLD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KONGSVOLD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KONGSVOLD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6 995 192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183 026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711 326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2 025 641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KONGSVOLD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Herbjørnsrudvegen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3677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931 565 451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KONGSVOLD AS</a:t>
            </a:r>
          </a:p>
        </p:txBody>
      </p:sp>
    </p:spTree>
  </p:cSld>
  <p:clrMapOvr>
    <a:masterClrMapping xmlns:a="http://schemas.openxmlformats.org/drawingml/2006/main"/>
  </p:clrMapOvr>
</p:sld>
</file>