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2139e42dc54e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d3581622204680"/>
  </p:sldMasterIdLst>
  <p:sldIdLst>
    <p:sldId xmlns:r="http://schemas.openxmlformats.org/officeDocument/2006/relationships" id="256" r:id="R627aa5080f4743cd"/>
    <p:sldId xmlns:r="http://schemas.openxmlformats.org/officeDocument/2006/relationships" id="257" r:id="R6697306990b54c36"/>
    <p:sldId xmlns:r="http://schemas.openxmlformats.org/officeDocument/2006/relationships" id="258" r:id="R13c18686da8d4d9c"/>
    <p:sldId xmlns:r="http://schemas.openxmlformats.org/officeDocument/2006/relationships" id="259" r:id="R0042ac18166446a9"/>
    <p:sldId xmlns:r="http://schemas.openxmlformats.org/officeDocument/2006/relationships" id="260" r:id="R3323de0bd7e64dfa"/>
    <p:sldId xmlns:r="http://schemas.openxmlformats.org/officeDocument/2006/relationships" id="261" r:id="Rc4f9f2e40feb46a4"/>
    <p:sldId xmlns:r="http://schemas.openxmlformats.org/officeDocument/2006/relationships" id="262" r:id="Rcb4259638746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3581622204680" /><Relationship Type="http://schemas.openxmlformats.org/officeDocument/2006/relationships/slide" Target="/ppt/slides/slide1.xml" Id="R627aa5080f4743cd" /><Relationship Type="http://schemas.openxmlformats.org/officeDocument/2006/relationships/slide" Target="/ppt/slides/slide2.xml" Id="R6697306990b54c36" /><Relationship Type="http://schemas.openxmlformats.org/officeDocument/2006/relationships/slide" Target="/ppt/slides/slide3.xml" Id="R13c18686da8d4d9c" /><Relationship Type="http://schemas.openxmlformats.org/officeDocument/2006/relationships/slide" Target="/ppt/slides/slide4.xml" Id="R0042ac18166446a9" /><Relationship Type="http://schemas.openxmlformats.org/officeDocument/2006/relationships/slide" Target="/ppt/slides/slide5.xml" Id="R3323de0bd7e64dfa" /><Relationship Type="http://schemas.openxmlformats.org/officeDocument/2006/relationships/slide" Target="/ppt/slides/slide6.xml" Id="Rc4f9f2e40feb46a4" /><Relationship Type="http://schemas.openxmlformats.org/officeDocument/2006/relationships/slide" Target="/ppt/slides/slide7.xml" Id="Rcb4259638746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797d65269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5592ccf3f479f" /><Relationship Type="http://schemas.openxmlformats.org/officeDocument/2006/relationships/theme" Target="/ppt/slideMasters/theme/theme1.xml" Id="R58c8420eeaef40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65592ccf3f47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9dc9425c9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bd732506c44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26e311d75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3ebfa93c044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b4246447347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2f3acf0fd4e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7a00b29f0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 ØKONOMI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2 240 696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525 850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357 748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1 023 324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GURID SOFIE BONSAKSEN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Vestvangvegen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gurid@solidokonomi.no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www.solidokonomi.no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931 575 678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 ØKONOMI AS</a:t>
            </a:r>
          </a:p>
        </p:txBody>
      </p:sp>
    </p:spTree>
  </p:cSld>
  <p:clrMapOvr>
    <a:masterClrMapping xmlns:a="http://schemas.openxmlformats.org/drawingml/2006/main"/>
  </p:clrMapOvr>
</p:sld>
</file>