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d879927b8f643d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e75445fd5b14c49"/>
  </p:sldMasterIdLst>
  <p:sldIdLst>
    <p:sldId xmlns:r="http://schemas.openxmlformats.org/officeDocument/2006/relationships" id="256" r:id="Rf276849587a44c3d"/>
    <p:sldId xmlns:r="http://schemas.openxmlformats.org/officeDocument/2006/relationships" id="257" r:id="Rd659082a982749c5"/>
    <p:sldId xmlns:r="http://schemas.openxmlformats.org/officeDocument/2006/relationships" id="258" r:id="R1ee956c79a6d4aea"/>
    <p:sldId xmlns:r="http://schemas.openxmlformats.org/officeDocument/2006/relationships" id="259" r:id="Re040618b7bf74459"/>
    <p:sldId xmlns:r="http://schemas.openxmlformats.org/officeDocument/2006/relationships" id="260" r:id="R919e9f7404044bbe"/>
    <p:sldId xmlns:r="http://schemas.openxmlformats.org/officeDocument/2006/relationships" id="261" r:id="R42d160f3951e4562"/>
    <p:sldId xmlns:r="http://schemas.openxmlformats.org/officeDocument/2006/relationships" id="262" r:id="R8ca2efd95efb409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e75445fd5b14c49" /><Relationship Type="http://schemas.openxmlformats.org/officeDocument/2006/relationships/slide" Target="/ppt/slides/slide1.xml" Id="Rf276849587a44c3d" /><Relationship Type="http://schemas.openxmlformats.org/officeDocument/2006/relationships/slide" Target="/ppt/slides/slide2.xml" Id="Rd659082a982749c5" /><Relationship Type="http://schemas.openxmlformats.org/officeDocument/2006/relationships/slide" Target="/ppt/slides/slide3.xml" Id="R1ee956c79a6d4aea" /><Relationship Type="http://schemas.openxmlformats.org/officeDocument/2006/relationships/slide" Target="/ppt/slides/slide4.xml" Id="Re040618b7bf74459" /><Relationship Type="http://schemas.openxmlformats.org/officeDocument/2006/relationships/slide" Target="/ppt/slides/slide5.xml" Id="R919e9f7404044bbe" /><Relationship Type="http://schemas.openxmlformats.org/officeDocument/2006/relationships/slide" Target="/ppt/slides/slide6.xml" Id="R42d160f3951e4562" /><Relationship Type="http://schemas.openxmlformats.org/officeDocument/2006/relationships/slide" Target="/ppt/slides/slide7.xml" Id="R8ca2efd95efb409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8352ace7384461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9903f267b748c3" /><Relationship Type="http://schemas.openxmlformats.org/officeDocument/2006/relationships/theme" Target="/ppt/slideMasters/theme/theme1.xml" Id="R8aca96a90d544a9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d9903f267b748c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172e8bd04d42f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c5eaa4b98142d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67fa363753442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4d16f44f42427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34bb423de1410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fcd81fe1e6433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c65f54107b4e9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HELSEM BYGGTENESTE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HELSEM BYGGTENESTE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HELSEM BYGGTENESTE AS ble etablert [år] og holder til i Stranda.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HELSEM BYGGTENESTE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HELSEM BYGGTENESTE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HELSEM BYGGTENESTE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307 283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−3 384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2 171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320 219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393 831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HELSEM BYGGTENESTE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HELSEM PER ARNE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HELSEM BYGGTENESTE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Bygdavegen 247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6200 Stranda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per.arne@helsem.net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www.helsemas.no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931 587 943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HELSEM BYGGTENESTE AS</a:t>
            </a:r>
          </a:p>
        </p:txBody>
      </p:sp>
    </p:spTree>
  </p:cSld>
  <p:clrMapOvr>
    <a:masterClrMapping xmlns:a="http://schemas.openxmlformats.org/drawingml/2006/main"/>
  </p:clrMapOvr>
</p:sld>
</file>