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0a821630d0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c306784854e26"/>
  </p:sldMasterIdLst>
  <p:sldIdLst>
    <p:sldId xmlns:r="http://schemas.openxmlformats.org/officeDocument/2006/relationships" id="256" r:id="R9224d6aec8f44974"/>
    <p:sldId xmlns:r="http://schemas.openxmlformats.org/officeDocument/2006/relationships" id="257" r:id="Ra90f89fc2a1e4bb9"/>
    <p:sldId xmlns:r="http://schemas.openxmlformats.org/officeDocument/2006/relationships" id="258" r:id="R0513a28626a74669"/>
    <p:sldId xmlns:r="http://schemas.openxmlformats.org/officeDocument/2006/relationships" id="259" r:id="R1d3bb71037114ec7"/>
    <p:sldId xmlns:r="http://schemas.openxmlformats.org/officeDocument/2006/relationships" id="260" r:id="R3e167be25c1640e1"/>
    <p:sldId xmlns:r="http://schemas.openxmlformats.org/officeDocument/2006/relationships" id="261" r:id="Re9c397e9636c42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c306784854e26" /><Relationship Type="http://schemas.openxmlformats.org/officeDocument/2006/relationships/slide" Target="/ppt/slides/slide1.xml" Id="R9224d6aec8f44974" /><Relationship Type="http://schemas.openxmlformats.org/officeDocument/2006/relationships/slide" Target="/ppt/slides/slide2.xml" Id="Ra90f89fc2a1e4bb9" /><Relationship Type="http://schemas.openxmlformats.org/officeDocument/2006/relationships/slide" Target="/ppt/slides/slide3.xml" Id="R0513a28626a74669" /><Relationship Type="http://schemas.openxmlformats.org/officeDocument/2006/relationships/slide" Target="/ppt/slides/slide4.xml" Id="R1d3bb71037114ec7" /><Relationship Type="http://schemas.openxmlformats.org/officeDocument/2006/relationships/slide" Target="/ppt/slides/slide5.xml" Id="R3e167be25c1640e1" /><Relationship Type="http://schemas.openxmlformats.org/officeDocument/2006/relationships/slide" Target="/ppt/slides/slide6.xml" Id="Re9c397e9636c42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4c45472a543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5f3d1bb16445b" /><Relationship Type="http://schemas.openxmlformats.org/officeDocument/2006/relationships/theme" Target="/ppt/slideMasters/theme/theme1.xml" Id="R96504c2b905244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f5f3d1bb1644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9538e7c414a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16016a3584e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689032d3944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b578342c6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037ce36584f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885d5027446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VVS &amp;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VVS &amp; EIENDOM AS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−342 771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−342 771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−543 006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1 873 888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Sandvadsvingen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931 594 680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&amp; EIENDOM AS</a:t>
            </a:r>
          </a:p>
        </p:txBody>
      </p:sp>
    </p:spTree>
  </p:cSld>
  <p:clrMapOvr>
    <a:masterClrMapping xmlns:a="http://schemas.openxmlformats.org/drawingml/2006/main"/>
  </p:clrMapOvr>
</p:sld>
</file>