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2c200016349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fc154fdbc409d"/>
  </p:sldMasterIdLst>
  <p:sldIdLst>
    <p:sldId xmlns:r="http://schemas.openxmlformats.org/officeDocument/2006/relationships" id="256" r:id="R29ee1f5b3e284dab"/>
    <p:sldId xmlns:r="http://schemas.openxmlformats.org/officeDocument/2006/relationships" id="257" r:id="R2c7732ae732a4683"/>
    <p:sldId xmlns:r="http://schemas.openxmlformats.org/officeDocument/2006/relationships" id="258" r:id="Raaf8941d3dec4904"/>
    <p:sldId xmlns:r="http://schemas.openxmlformats.org/officeDocument/2006/relationships" id="259" r:id="R1c59861f2972407f"/>
    <p:sldId xmlns:r="http://schemas.openxmlformats.org/officeDocument/2006/relationships" id="260" r:id="R3560ade5e5994c6a"/>
    <p:sldId xmlns:r="http://schemas.openxmlformats.org/officeDocument/2006/relationships" id="261" r:id="R60973bd75e53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fc154fdbc409d" /><Relationship Type="http://schemas.openxmlformats.org/officeDocument/2006/relationships/slide" Target="/ppt/slides/slide1.xml" Id="R29ee1f5b3e284dab" /><Relationship Type="http://schemas.openxmlformats.org/officeDocument/2006/relationships/slide" Target="/ppt/slides/slide2.xml" Id="R2c7732ae732a4683" /><Relationship Type="http://schemas.openxmlformats.org/officeDocument/2006/relationships/slide" Target="/ppt/slides/slide3.xml" Id="Raaf8941d3dec4904" /><Relationship Type="http://schemas.openxmlformats.org/officeDocument/2006/relationships/slide" Target="/ppt/slides/slide4.xml" Id="R1c59861f2972407f" /><Relationship Type="http://schemas.openxmlformats.org/officeDocument/2006/relationships/slide" Target="/ppt/slides/slide5.xml" Id="R3560ade5e5994c6a" /><Relationship Type="http://schemas.openxmlformats.org/officeDocument/2006/relationships/slide" Target="/ppt/slides/slide6.xml" Id="R60973bd75e53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438fb6881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bf7287712415e" /><Relationship Type="http://schemas.openxmlformats.org/officeDocument/2006/relationships/theme" Target="/ppt/slideMasters/theme/theme1.xml" Id="R8cfd243c12a7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bf7287712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77b308247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28d5c7893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ff1485bbf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96df268a0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daeb39281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017c76743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ISHAVSBYEN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ISHAVSBYEN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ISHAVSBYEN ELEKTRO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ISHAVSBYEN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ISHAVSBYEN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ISHAVSBYEN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21 570 227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11 410 622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15 960 639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ISHAVSBYEN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Håndverkervegen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931 596 039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ISHAVSBYEN ELEKTRO AS</a:t>
            </a:r>
          </a:p>
        </p:txBody>
      </p:sp>
    </p:spTree>
  </p:cSld>
  <p:clrMapOvr>
    <a:masterClrMapping xmlns:a="http://schemas.openxmlformats.org/drawingml/2006/main"/>
  </p:clrMapOvr>
</p:sld>
</file>