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928250f22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11a1117e04976"/>
  </p:sldMasterIdLst>
  <p:sldIdLst>
    <p:sldId xmlns:r="http://schemas.openxmlformats.org/officeDocument/2006/relationships" id="256" r:id="R5a080c7dc64a4d4b"/>
    <p:sldId xmlns:r="http://schemas.openxmlformats.org/officeDocument/2006/relationships" id="257" r:id="R704e74f1169d42b2"/>
    <p:sldId xmlns:r="http://schemas.openxmlformats.org/officeDocument/2006/relationships" id="258" r:id="R4b17176cf0e940a8"/>
    <p:sldId xmlns:r="http://schemas.openxmlformats.org/officeDocument/2006/relationships" id="259" r:id="R8ab9382b4ba44e49"/>
    <p:sldId xmlns:r="http://schemas.openxmlformats.org/officeDocument/2006/relationships" id="260" r:id="Ra527c3be18274f1b"/>
    <p:sldId xmlns:r="http://schemas.openxmlformats.org/officeDocument/2006/relationships" id="261" r:id="R835c7ec08a04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11a1117e04976" /><Relationship Type="http://schemas.openxmlformats.org/officeDocument/2006/relationships/slide" Target="/ppt/slides/slide1.xml" Id="R5a080c7dc64a4d4b" /><Relationship Type="http://schemas.openxmlformats.org/officeDocument/2006/relationships/slide" Target="/ppt/slides/slide2.xml" Id="R704e74f1169d42b2" /><Relationship Type="http://schemas.openxmlformats.org/officeDocument/2006/relationships/slide" Target="/ppt/slides/slide3.xml" Id="R4b17176cf0e940a8" /><Relationship Type="http://schemas.openxmlformats.org/officeDocument/2006/relationships/slide" Target="/ppt/slides/slide4.xml" Id="R8ab9382b4ba44e49" /><Relationship Type="http://schemas.openxmlformats.org/officeDocument/2006/relationships/slide" Target="/ppt/slides/slide5.xml" Id="Ra527c3be18274f1b" /><Relationship Type="http://schemas.openxmlformats.org/officeDocument/2006/relationships/slide" Target="/ppt/slides/slide6.xml" Id="R835c7ec08a04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db1b9c85c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53f3dbca14200" /><Relationship Type="http://schemas.openxmlformats.org/officeDocument/2006/relationships/theme" Target="/ppt/slideMasters/theme/theme1.xml" Id="Rde10292dafd7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53f3dbca1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65570cef8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c58cc0d63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b6f3c4ac3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ba97f96b8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1b8703ea6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bfc5fd272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DEMCO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768 154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C, Midtunlia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931 596 187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DEMCO AS</a:t>
            </a:r>
          </a:p>
        </p:txBody>
      </p:sp>
    </p:spTree>
  </p:cSld>
  <p:clrMapOvr>
    <a:masterClrMapping xmlns:a="http://schemas.openxmlformats.org/drawingml/2006/main"/>
  </p:clrMapOvr>
</p:sld>
</file>