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e1858420d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6325eb4e94b9c"/>
  </p:sldMasterIdLst>
  <p:sldIdLst>
    <p:sldId xmlns:r="http://schemas.openxmlformats.org/officeDocument/2006/relationships" id="256" r:id="R6744bed9ba6f4119"/>
    <p:sldId xmlns:r="http://schemas.openxmlformats.org/officeDocument/2006/relationships" id="257" r:id="Rccd09381ab984626"/>
    <p:sldId xmlns:r="http://schemas.openxmlformats.org/officeDocument/2006/relationships" id="258" r:id="R4746d50cacea46b8"/>
    <p:sldId xmlns:r="http://schemas.openxmlformats.org/officeDocument/2006/relationships" id="259" r:id="R885055d2490f4834"/>
    <p:sldId xmlns:r="http://schemas.openxmlformats.org/officeDocument/2006/relationships" id="260" r:id="Re7bac5f80d1f4519"/>
    <p:sldId xmlns:r="http://schemas.openxmlformats.org/officeDocument/2006/relationships" id="261" r:id="Rc8b0a870dd40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6325eb4e94b9c" /><Relationship Type="http://schemas.openxmlformats.org/officeDocument/2006/relationships/slide" Target="/ppt/slides/slide1.xml" Id="R6744bed9ba6f4119" /><Relationship Type="http://schemas.openxmlformats.org/officeDocument/2006/relationships/slide" Target="/ppt/slides/slide2.xml" Id="Rccd09381ab984626" /><Relationship Type="http://schemas.openxmlformats.org/officeDocument/2006/relationships/slide" Target="/ppt/slides/slide3.xml" Id="R4746d50cacea46b8" /><Relationship Type="http://schemas.openxmlformats.org/officeDocument/2006/relationships/slide" Target="/ppt/slides/slide4.xml" Id="R885055d2490f4834" /><Relationship Type="http://schemas.openxmlformats.org/officeDocument/2006/relationships/slide" Target="/ppt/slides/slide5.xml" Id="Re7bac5f80d1f4519" /><Relationship Type="http://schemas.openxmlformats.org/officeDocument/2006/relationships/slide" Target="/ppt/slides/slide6.xml" Id="Rc8b0a870dd40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d5fe959e3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e645c21ef4e08" /><Relationship Type="http://schemas.openxmlformats.org/officeDocument/2006/relationships/theme" Target="/ppt/slideMasters/theme/theme1.xml" Id="Rd833c830ec17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e645c21ef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206efe5a8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55aedc44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868d66352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17118b552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6e55243df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8b33a4a74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SÆBØ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SÆBØ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SÆBØ REGNSKAP AS ble etablert [år] og holder til i Magnor.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SÆBØ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SÆBØ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SÆBØ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5 539 335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2 142 767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SÆBØ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Nessjøvegen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2240 Magnor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931 598 031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SÆBØ REGNSKAP AS</a:t>
            </a:r>
          </a:p>
        </p:txBody>
      </p:sp>
    </p:spTree>
  </p:cSld>
  <p:clrMapOvr>
    <a:masterClrMapping xmlns:a="http://schemas.openxmlformats.org/drawingml/2006/main"/>
  </p:clrMapOvr>
</p:sld>
</file>