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c0b6b60fc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34541aa6b4771"/>
  </p:sldMasterIdLst>
  <p:sldIdLst>
    <p:sldId xmlns:r="http://schemas.openxmlformats.org/officeDocument/2006/relationships" id="256" r:id="R14325d6254a24a75"/>
    <p:sldId xmlns:r="http://schemas.openxmlformats.org/officeDocument/2006/relationships" id="257" r:id="R4a0e8830e2604c18"/>
    <p:sldId xmlns:r="http://schemas.openxmlformats.org/officeDocument/2006/relationships" id="258" r:id="Rfa40d64ebb3a415e"/>
    <p:sldId xmlns:r="http://schemas.openxmlformats.org/officeDocument/2006/relationships" id="259" r:id="Rbbf5e7bc854b440f"/>
    <p:sldId xmlns:r="http://schemas.openxmlformats.org/officeDocument/2006/relationships" id="260" r:id="R2ba28ff6334641fa"/>
    <p:sldId xmlns:r="http://schemas.openxmlformats.org/officeDocument/2006/relationships" id="261" r:id="Reeb4af10c1674785"/>
    <p:sldId xmlns:r="http://schemas.openxmlformats.org/officeDocument/2006/relationships" id="262" r:id="R75019ec637bc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34541aa6b4771" /><Relationship Type="http://schemas.openxmlformats.org/officeDocument/2006/relationships/slide" Target="/ppt/slides/slide1.xml" Id="R14325d6254a24a75" /><Relationship Type="http://schemas.openxmlformats.org/officeDocument/2006/relationships/slide" Target="/ppt/slides/slide2.xml" Id="R4a0e8830e2604c18" /><Relationship Type="http://schemas.openxmlformats.org/officeDocument/2006/relationships/slide" Target="/ppt/slides/slide3.xml" Id="Rfa40d64ebb3a415e" /><Relationship Type="http://schemas.openxmlformats.org/officeDocument/2006/relationships/slide" Target="/ppt/slides/slide4.xml" Id="Rbbf5e7bc854b440f" /><Relationship Type="http://schemas.openxmlformats.org/officeDocument/2006/relationships/slide" Target="/ppt/slides/slide5.xml" Id="R2ba28ff6334641fa" /><Relationship Type="http://schemas.openxmlformats.org/officeDocument/2006/relationships/slide" Target="/ppt/slides/slide6.xml" Id="Reeb4af10c1674785" /><Relationship Type="http://schemas.openxmlformats.org/officeDocument/2006/relationships/slide" Target="/ppt/slides/slide7.xml" Id="R75019ec637bc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3ef11603744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05629819149a2" /><Relationship Type="http://schemas.openxmlformats.org/officeDocument/2006/relationships/theme" Target="/ppt/slideMasters/theme/theme1.xml" Id="Ra51636753e0e40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a05629819149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064e05b5c43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a98e954f64d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7e1faf1df4c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189938758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187e94aca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8a0db7914b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06f8d91f248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AVISTAR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AVISTAR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128 450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162 343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JESUDAS WROLDSEN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Operagata 75A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931 603 485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AVISTAR AS</a:t>
            </a:r>
          </a:p>
        </p:txBody>
      </p:sp>
    </p:spTree>
  </p:cSld>
  <p:clrMapOvr>
    <a:masterClrMapping xmlns:a="http://schemas.openxmlformats.org/drawingml/2006/main"/>
  </p:clrMapOvr>
</p:sld>
</file>