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7d89647144a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e34641ea8b415a"/>
  </p:sldMasterIdLst>
  <p:sldIdLst>
    <p:sldId xmlns:r="http://schemas.openxmlformats.org/officeDocument/2006/relationships" id="256" r:id="R87285741eb124bdb"/>
    <p:sldId xmlns:r="http://schemas.openxmlformats.org/officeDocument/2006/relationships" id="257" r:id="Rf759fa16f4094502"/>
    <p:sldId xmlns:r="http://schemas.openxmlformats.org/officeDocument/2006/relationships" id="258" r:id="R1ea8e16c64384a53"/>
    <p:sldId xmlns:r="http://schemas.openxmlformats.org/officeDocument/2006/relationships" id="259" r:id="R28a392f9b80e4a26"/>
    <p:sldId xmlns:r="http://schemas.openxmlformats.org/officeDocument/2006/relationships" id="260" r:id="R7919944d5e1643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34641ea8b415a" /><Relationship Type="http://schemas.openxmlformats.org/officeDocument/2006/relationships/slide" Target="/ppt/slides/slide1.xml" Id="R87285741eb124bdb" /><Relationship Type="http://schemas.openxmlformats.org/officeDocument/2006/relationships/slide" Target="/ppt/slides/slide2.xml" Id="Rf759fa16f4094502" /><Relationship Type="http://schemas.openxmlformats.org/officeDocument/2006/relationships/slide" Target="/ppt/slides/slide3.xml" Id="R1ea8e16c64384a53" /><Relationship Type="http://schemas.openxmlformats.org/officeDocument/2006/relationships/slide" Target="/ppt/slides/slide4.xml" Id="R28a392f9b80e4a26" /><Relationship Type="http://schemas.openxmlformats.org/officeDocument/2006/relationships/slide" Target="/ppt/slides/slide5.xml" Id="R7919944d5e1643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32f108bb6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454980a1e4a3e" /><Relationship Type="http://schemas.openxmlformats.org/officeDocument/2006/relationships/theme" Target="/ppt/slideMasters/theme/theme1.xml" Id="R7db0763236d243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0454980a1e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a74976b2742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ca3151ea747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a96ad40684e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9692bdd00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963df9e3e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JAKT- OG FISKELAG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JAKT- OG FISKELAG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Bjarte Erstad, Spannsteigen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931 614 754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JAKT- OG FISKELAG</a:t>
            </a:r>
          </a:p>
        </p:txBody>
      </p:sp>
    </p:spTree>
  </p:cSld>
  <p:clrMapOvr>
    <a:masterClrMapping xmlns:a="http://schemas.openxmlformats.org/drawingml/2006/main"/>
  </p:clrMapOvr>
</p:sld>
</file>