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f7e389069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5dd7f6233458f"/>
  </p:sldMasterIdLst>
  <p:sldIdLst>
    <p:sldId xmlns:r="http://schemas.openxmlformats.org/officeDocument/2006/relationships" id="256" r:id="R5374b94706064578"/>
    <p:sldId xmlns:r="http://schemas.openxmlformats.org/officeDocument/2006/relationships" id="257" r:id="R4d9ebbb9e68d4869"/>
    <p:sldId xmlns:r="http://schemas.openxmlformats.org/officeDocument/2006/relationships" id="258" r:id="Rfc6b80a96fa143d7"/>
    <p:sldId xmlns:r="http://schemas.openxmlformats.org/officeDocument/2006/relationships" id="259" r:id="Rbfb3814f4a47407e"/>
    <p:sldId xmlns:r="http://schemas.openxmlformats.org/officeDocument/2006/relationships" id="260" r:id="R3a7d51b7a0704f6e"/>
    <p:sldId xmlns:r="http://schemas.openxmlformats.org/officeDocument/2006/relationships" id="261" r:id="Rf5f607075319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5dd7f6233458f" /><Relationship Type="http://schemas.openxmlformats.org/officeDocument/2006/relationships/slide" Target="/ppt/slides/slide1.xml" Id="R5374b94706064578" /><Relationship Type="http://schemas.openxmlformats.org/officeDocument/2006/relationships/slide" Target="/ppt/slides/slide2.xml" Id="R4d9ebbb9e68d4869" /><Relationship Type="http://schemas.openxmlformats.org/officeDocument/2006/relationships/slide" Target="/ppt/slides/slide3.xml" Id="Rfc6b80a96fa143d7" /><Relationship Type="http://schemas.openxmlformats.org/officeDocument/2006/relationships/slide" Target="/ppt/slides/slide4.xml" Id="Rbfb3814f4a47407e" /><Relationship Type="http://schemas.openxmlformats.org/officeDocument/2006/relationships/slide" Target="/ppt/slides/slide5.xml" Id="R3a7d51b7a0704f6e" /><Relationship Type="http://schemas.openxmlformats.org/officeDocument/2006/relationships/slide" Target="/ppt/slides/slide6.xml" Id="Rf5f607075319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31eb32c83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ad11640cb41e1" /><Relationship Type="http://schemas.openxmlformats.org/officeDocument/2006/relationships/theme" Target="/ppt/slideMasters/theme/theme1.xml" Id="Rb47a720b0a74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ad11640cb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d78327aa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22b0dec3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8ec3e4bf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c3c8d88d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3d54c308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3e550e14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AUTOPARTS UNITED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AUTOPARTS UNITED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AUTOPARTS UNITED NORWAY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AUTOPARTS UNITED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AUTOPARTS UNITED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AUTOPARTS UNITED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AUPARTS 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AUTOPARTS UNITED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AUTOPARTS UNITED NORWAY AS</a:t>
            </a:r>
          </a:p>
        </p:txBody>
      </p:sp>
    </p:spTree>
  </p:cSld>
  <p:clrMapOvr>
    <a:masterClrMapping xmlns:a="http://schemas.openxmlformats.org/drawingml/2006/main"/>
  </p:clrMapOvr>
</p:sld>
</file>