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32ea3537e047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1ce9fe4d9a4b74"/>
  </p:sldMasterIdLst>
  <p:sldIdLst>
    <p:sldId xmlns:r="http://schemas.openxmlformats.org/officeDocument/2006/relationships" id="256" r:id="R21fa50d9fde64392"/>
    <p:sldId xmlns:r="http://schemas.openxmlformats.org/officeDocument/2006/relationships" id="257" r:id="Rd677a6dd7a774d8f"/>
    <p:sldId xmlns:r="http://schemas.openxmlformats.org/officeDocument/2006/relationships" id="258" r:id="R64b74ca3a87f4520"/>
    <p:sldId xmlns:r="http://schemas.openxmlformats.org/officeDocument/2006/relationships" id="259" r:id="R19fb18e113564217"/>
    <p:sldId xmlns:r="http://schemas.openxmlformats.org/officeDocument/2006/relationships" id="260" r:id="R4f5f98ed6a194327"/>
    <p:sldId xmlns:r="http://schemas.openxmlformats.org/officeDocument/2006/relationships" id="261" r:id="R31aa3525f1514f69"/>
    <p:sldId xmlns:r="http://schemas.openxmlformats.org/officeDocument/2006/relationships" id="262" r:id="Rc6a6ab27251149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ce9fe4d9a4b74" /><Relationship Type="http://schemas.openxmlformats.org/officeDocument/2006/relationships/slide" Target="/ppt/slides/slide1.xml" Id="R21fa50d9fde64392" /><Relationship Type="http://schemas.openxmlformats.org/officeDocument/2006/relationships/slide" Target="/ppt/slides/slide2.xml" Id="Rd677a6dd7a774d8f" /><Relationship Type="http://schemas.openxmlformats.org/officeDocument/2006/relationships/slide" Target="/ppt/slides/slide3.xml" Id="R64b74ca3a87f4520" /><Relationship Type="http://schemas.openxmlformats.org/officeDocument/2006/relationships/slide" Target="/ppt/slides/slide4.xml" Id="R19fb18e113564217" /><Relationship Type="http://schemas.openxmlformats.org/officeDocument/2006/relationships/slide" Target="/ppt/slides/slide5.xml" Id="R4f5f98ed6a194327" /><Relationship Type="http://schemas.openxmlformats.org/officeDocument/2006/relationships/slide" Target="/ppt/slides/slide6.xml" Id="R31aa3525f1514f69" /><Relationship Type="http://schemas.openxmlformats.org/officeDocument/2006/relationships/slide" Target="/ppt/slides/slide7.xml" Id="Rc6a6ab27251149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ffc69b22934f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132a7f8974a08" /><Relationship Type="http://schemas.openxmlformats.org/officeDocument/2006/relationships/theme" Target="/ppt/slideMasters/theme/theme1.xml" Id="R5ee014ec2ff345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d132a7f8974a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ad9d51e8848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de671f9f54a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963afad3643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bf4aba14847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f868b8e1b4c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c5b79b81d47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1e7a1487c43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AUTO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AUTO INVEST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6 895 602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637 351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486 853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541 465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2 638 366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MELBY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DALEN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AUTO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Bråteveien 159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931 617 508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AUTO INVEST AS</a:t>
            </a:r>
          </a:p>
        </p:txBody>
      </p:sp>
    </p:spTree>
  </p:cSld>
  <p:clrMapOvr>
    <a:masterClrMapping xmlns:a="http://schemas.openxmlformats.org/drawingml/2006/main"/>
  </p:clrMapOvr>
</p:sld>
</file>