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8fbbb20ac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2cdd024c3487d"/>
  </p:sldMasterIdLst>
  <p:sldIdLst>
    <p:sldId xmlns:r="http://schemas.openxmlformats.org/officeDocument/2006/relationships" id="256" r:id="Rca87adffc9534948"/>
    <p:sldId xmlns:r="http://schemas.openxmlformats.org/officeDocument/2006/relationships" id="257" r:id="R99512278078645f2"/>
    <p:sldId xmlns:r="http://schemas.openxmlformats.org/officeDocument/2006/relationships" id="258" r:id="R397c2c475fcd49c1"/>
    <p:sldId xmlns:r="http://schemas.openxmlformats.org/officeDocument/2006/relationships" id="259" r:id="R7af1733b01fa4a61"/>
    <p:sldId xmlns:r="http://schemas.openxmlformats.org/officeDocument/2006/relationships" id="260" r:id="R179774d423774f23"/>
    <p:sldId xmlns:r="http://schemas.openxmlformats.org/officeDocument/2006/relationships" id="261" r:id="R3359c9e3f063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2cdd024c3487d" /><Relationship Type="http://schemas.openxmlformats.org/officeDocument/2006/relationships/slide" Target="/ppt/slides/slide1.xml" Id="Rca87adffc9534948" /><Relationship Type="http://schemas.openxmlformats.org/officeDocument/2006/relationships/slide" Target="/ppt/slides/slide2.xml" Id="R99512278078645f2" /><Relationship Type="http://schemas.openxmlformats.org/officeDocument/2006/relationships/slide" Target="/ppt/slides/slide3.xml" Id="R397c2c475fcd49c1" /><Relationship Type="http://schemas.openxmlformats.org/officeDocument/2006/relationships/slide" Target="/ppt/slides/slide4.xml" Id="R7af1733b01fa4a61" /><Relationship Type="http://schemas.openxmlformats.org/officeDocument/2006/relationships/slide" Target="/ppt/slides/slide5.xml" Id="R179774d423774f23" /><Relationship Type="http://schemas.openxmlformats.org/officeDocument/2006/relationships/slide" Target="/ppt/slides/slide6.xml" Id="R3359c9e3f063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04d4d0b56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579ee3e9d4f0e" /><Relationship Type="http://schemas.openxmlformats.org/officeDocument/2006/relationships/theme" Target="/ppt/slideMasters/theme/theme1.xml" Id="R8d5b97733671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579ee3e9d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2195d2a4f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1d47a5de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ff02b90b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c6325388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cfb7529b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6ad8043b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