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8f5f79e56c4d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caf1fb52244625"/>
  </p:sldMasterIdLst>
  <p:sldIdLst>
    <p:sldId xmlns:r="http://schemas.openxmlformats.org/officeDocument/2006/relationships" id="256" r:id="R3b362596c7e94438"/>
    <p:sldId xmlns:r="http://schemas.openxmlformats.org/officeDocument/2006/relationships" id="257" r:id="R14d30475199446f7"/>
    <p:sldId xmlns:r="http://schemas.openxmlformats.org/officeDocument/2006/relationships" id="258" r:id="R22de813f841140f3"/>
    <p:sldId xmlns:r="http://schemas.openxmlformats.org/officeDocument/2006/relationships" id="259" r:id="R3f924590e27c4a1e"/>
    <p:sldId xmlns:r="http://schemas.openxmlformats.org/officeDocument/2006/relationships" id="260" r:id="R609dc0a860cd401d"/>
    <p:sldId xmlns:r="http://schemas.openxmlformats.org/officeDocument/2006/relationships" id="261" r:id="R0a402ed378ff4dc0"/>
    <p:sldId xmlns:r="http://schemas.openxmlformats.org/officeDocument/2006/relationships" id="262" r:id="Rc20444958a1b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af1fb52244625" /><Relationship Type="http://schemas.openxmlformats.org/officeDocument/2006/relationships/slide" Target="/ppt/slides/slide1.xml" Id="R3b362596c7e94438" /><Relationship Type="http://schemas.openxmlformats.org/officeDocument/2006/relationships/slide" Target="/ppt/slides/slide2.xml" Id="R14d30475199446f7" /><Relationship Type="http://schemas.openxmlformats.org/officeDocument/2006/relationships/slide" Target="/ppt/slides/slide3.xml" Id="R22de813f841140f3" /><Relationship Type="http://schemas.openxmlformats.org/officeDocument/2006/relationships/slide" Target="/ppt/slides/slide4.xml" Id="R3f924590e27c4a1e" /><Relationship Type="http://schemas.openxmlformats.org/officeDocument/2006/relationships/slide" Target="/ppt/slides/slide5.xml" Id="R609dc0a860cd401d" /><Relationship Type="http://schemas.openxmlformats.org/officeDocument/2006/relationships/slide" Target="/ppt/slides/slide6.xml" Id="R0a402ed378ff4dc0" /><Relationship Type="http://schemas.openxmlformats.org/officeDocument/2006/relationships/slide" Target="/ppt/slides/slide7.xml" Id="Rc20444958a1b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60387b06446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e0f86f1b24f05" /><Relationship Type="http://schemas.openxmlformats.org/officeDocument/2006/relationships/theme" Target="/ppt/slideMasters/theme/theme1.xml" Id="Raa3b5fce431446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e0f86f1b24f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93b2efbe84a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4104a5a6e4b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ac4e90b8f45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c6887660e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675e28d90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c42f6ac8642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43fdcfc4c46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ELLINGVÅG OG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ELLINGVÅG OG SØNNER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13 511 351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14 607 998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ELLINGVÅG KURT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Kreklingstien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k.a.ellingvag@gmail.com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931 617 621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