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c16b8903d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44476d550467f"/>
  </p:sldMasterIdLst>
  <p:sldIdLst>
    <p:sldId xmlns:r="http://schemas.openxmlformats.org/officeDocument/2006/relationships" id="256" r:id="R12308f636aff4988"/>
    <p:sldId xmlns:r="http://schemas.openxmlformats.org/officeDocument/2006/relationships" id="257" r:id="Rbf0bfc9f1df548d3"/>
    <p:sldId xmlns:r="http://schemas.openxmlformats.org/officeDocument/2006/relationships" id="258" r:id="R05ae0d2be1d944e3"/>
    <p:sldId xmlns:r="http://schemas.openxmlformats.org/officeDocument/2006/relationships" id="259" r:id="R8cfef6830db24e2e"/>
    <p:sldId xmlns:r="http://schemas.openxmlformats.org/officeDocument/2006/relationships" id="260" r:id="Rcf8548a8e8ea4742"/>
    <p:sldId xmlns:r="http://schemas.openxmlformats.org/officeDocument/2006/relationships" id="261" r:id="Refdb0f0d3e7f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44476d550467f" /><Relationship Type="http://schemas.openxmlformats.org/officeDocument/2006/relationships/slide" Target="/ppt/slides/slide1.xml" Id="R12308f636aff4988" /><Relationship Type="http://schemas.openxmlformats.org/officeDocument/2006/relationships/slide" Target="/ppt/slides/slide2.xml" Id="Rbf0bfc9f1df548d3" /><Relationship Type="http://schemas.openxmlformats.org/officeDocument/2006/relationships/slide" Target="/ppt/slides/slide3.xml" Id="R05ae0d2be1d944e3" /><Relationship Type="http://schemas.openxmlformats.org/officeDocument/2006/relationships/slide" Target="/ppt/slides/slide4.xml" Id="R8cfef6830db24e2e" /><Relationship Type="http://schemas.openxmlformats.org/officeDocument/2006/relationships/slide" Target="/ppt/slides/slide5.xml" Id="Rcf8548a8e8ea4742" /><Relationship Type="http://schemas.openxmlformats.org/officeDocument/2006/relationships/slide" Target="/ppt/slides/slide6.xml" Id="Refdb0f0d3e7f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bbee08789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6d25ba6241cc" /><Relationship Type="http://schemas.openxmlformats.org/officeDocument/2006/relationships/theme" Target="/ppt/slideMasters/theme/theme1.xml" Id="Rf7cd3f295d91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96d25ba62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b4d6754f0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321dba53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7a48ed2b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e83f6e07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55c0b44d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004a7aab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RSØ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RSØ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RSØ CONSULT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RSØ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RSØ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RSØ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RSØ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931 620 029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RSØ CONSULT AS</a:t>
            </a:r>
          </a:p>
        </p:txBody>
      </p:sp>
    </p:spTree>
  </p:cSld>
  <p:clrMapOvr>
    <a:masterClrMapping xmlns:a="http://schemas.openxmlformats.org/drawingml/2006/main"/>
  </p:clrMapOvr>
</p:sld>
</file>