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cddb93de5f4d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e61d4817a247e8"/>
  </p:sldMasterIdLst>
  <p:sldIdLst>
    <p:sldId xmlns:r="http://schemas.openxmlformats.org/officeDocument/2006/relationships" id="256" r:id="R740fc38e7c8e4018"/>
    <p:sldId xmlns:r="http://schemas.openxmlformats.org/officeDocument/2006/relationships" id="257" r:id="R9f68b74f3d514ab1"/>
    <p:sldId xmlns:r="http://schemas.openxmlformats.org/officeDocument/2006/relationships" id="258" r:id="Rda64a7e19e5a441e"/>
    <p:sldId xmlns:r="http://schemas.openxmlformats.org/officeDocument/2006/relationships" id="259" r:id="R8319894475154f84"/>
    <p:sldId xmlns:r="http://schemas.openxmlformats.org/officeDocument/2006/relationships" id="260" r:id="R4a4627aee5874ddc"/>
    <p:sldId xmlns:r="http://schemas.openxmlformats.org/officeDocument/2006/relationships" id="261" r:id="R0949435b11944c7e"/>
    <p:sldId xmlns:r="http://schemas.openxmlformats.org/officeDocument/2006/relationships" id="262" r:id="R1715fb8c5bbf4f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e61d4817a247e8" /><Relationship Type="http://schemas.openxmlformats.org/officeDocument/2006/relationships/slide" Target="/ppt/slides/slide1.xml" Id="R740fc38e7c8e4018" /><Relationship Type="http://schemas.openxmlformats.org/officeDocument/2006/relationships/slide" Target="/ppt/slides/slide2.xml" Id="R9f68b74f3d514ab1" /><Relationship Type="http://schemas.openxmlformats.org/officeDocument/2006/relationships/slide" Target="/ppt/slides/slide3.xml" Id="Rda64a7e19e5a441e" /><Relationship Type="http://schemas.openxmlformats.org/officeDocument/2006/relationships/slide" Target="/ppt/slides/slide4.xml" Id="R8319894475154f84" /><Relationship Type="http://schemas.openxmlformats.org/officeDocument/2006/relationships/slide" Target="/ppt/slides/slide5.xml" Id="R4a4627aee5874ddc" /><Relationship Type="http://schemas.openxmlformats.org/officeDocument/2006/relationships/slide" Target="/ppt/slides/slide6.xml" Id="R0949435b11944c7e" /><Relationship Type="http://schemas.openxmlformats.org/officeDocument/2006/relationships/slide" Target="/ppt/slides/slide7.xml" Id="R1715fb8c5bbf4f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2b82f0c9d546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8c18c25af4ee0" /><Relationship Type="http://schemas.openxmlformats.org/officeDocument/2006/relationships/theme" Target="/ppt/slideMasters/theme/theme1.xml" Id="R0a5b6e22ee2c47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18c18c25af4e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87264c76b46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db48edf8044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0614d904045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b973abe6b47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feb7fca8444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4335356ef45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a32b946f840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INNSATS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INNSATS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INNSATS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INNSATS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INNSATS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INNSATS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188 116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803 268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825 750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INNSATS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INGUNN KARIN HETTA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INNSATS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Ingunn Karin Hetta, Ragkroken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4042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931 622 749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INNSATS AS</a:t>
            </a:r>
          </a:p>
        </p:txBody>
      </p:sp>
    </p:spTree>
  </p:cSld>
  <p:clrMapOvr>
    <a:masterClrMapping xmlns:a="http://schemas.openxmlformats.org/drawingml/2006/main"/>
  </p:clrMapOvr>
</p:sld>
</file>