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31dc2c295f47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acae3bf1b49a1"/>
  </p:sldMasterIdLst>
  <p:sldIdLst>
    <p:sldId xmlns:r="http://schemas.openxmlformats.org/officeDocument/2006/relationships" id="256" r:id="R0c3e25a935764652"/>
    <p:sldId xmlns:r="http://schemas.openxmlformats.org/officeDocument/2006/relationships" id="257" r:id="Re68a2e44853940a9"/>
    <p:sldId xmlns:r="http://schemas.openxmlformats.org/officeDocument/2006/relationships" id="258" r:id="R71611d85990e4fec"/>
    <p:sldId xmlns:r="http://schemas.openxmlformats.org/officeDocument/2006/relationships" id="259" r:id="Ra86b18ea719e4854"/>
    <p:sldId xmlns:r="http://schemas.openxmlformats.org/officeDocument/2006/relationships" id="260" r:id="R3a881e2c3e9b4f46"/>
    <p:sldId xmlns:r="http://schemas.openxmlformats.org/officeDocument/2006/relationships" id="261" r:id="Rb32962383655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acae3bf1b49a1" /><Relationship Type="http://schemas.openxmlformats.org/officeDocument/2006/relationships/slide" Target="/ppt/slides/slide1.xml" Id="R0c3e25a935764652" /><Relationship Type="http://schemas.openxmlformats.org/officeDocument/2006/relationships/slide" Target="/ppt/slides/slide2.xml" Id="Re68a2e44853940a9" /><Relationship Type="http://schemas.openxmlformats.org/officeDocument/2006/relationships/slide" Target="/ppt/slides/slide3.xml" Id="R71611d85990e4fec" /><Relationship Type="http://schemas.openxmlformats.org/officeDocument/2006/relationships/slide" Target="/ppt/slides/slide4.xml" Id="Ra86b18ea719e4854" /><Relationship Type="http://schemas.openxmlformats.org/officeDocument/2006/relationships/slide" Target="/ppt/slides/slide5.xml" Id="R3a881e2c3e9b4f46" /><Relationship Type="http://schemas.openxmlformats.org/officeDocument/2006/relationships/slide" Target="/ppt/slides/slide6.xml" Id="Rb32962383655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3319db38f40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52e32d68642d0" /><Relationship Type="http://schemas.openxmlformats.org/officeDocument/2006/relationships/theme" Target="/ppt/slideMasters/theme/theme1.xml" Id="R84600ec956104d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a52e32d686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84fc4d2e743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c83cfa3b0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a965437c34a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2706f3ca947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7d6e336414f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c95d6c6664c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SOTEK AS ble etablert [år] og holder til i Leinstrand.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428 628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Espvegen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7083 Leinstrand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931 634 216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SOTEK AS</a:t>
            </a:r>
          </a:p>
        </p:txBody>
      </p:sp>
    </p:spTree>
  </p:cSld>
  <p:clrMapOvr>
    <a:masterClrMapping xmlns:a="http://schemas.openxmlformats.org/drawingml/2006/main"/>
  </p:clrMapOvr>
</p:sld>
</file>