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c38b8fdc749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c551ccafef4c7e"/>
  </p:sldMasterIdLst>
  <p:sldIdLst>
    <p:sldId xmlns:r="http://schemas.openxmlformats.org/officeDocument/2006/relationships" id="256" r:id="R158fc68fdd83479b"/>
    <p:sldId xmlns:r="http://schemas.openxmlformats.org/officeDocument/2006/relationships" id="257" r:id="R5270cf232762423f"/>
    <p:sldId xmlns:r="http://schemas.openxmlformats.org/officeDocument/2006/relationships" id="258" r:id="R39007e99a6f74eb1"/>
    <p:sldId xmlns:r="http://schemas.openxmlformats.org/officeDocument/2006/relationships" id="259" r:id="R7a13c4135a6c4679"/>
    <p:sldId xmlns:r="http://schemas.openxmlformats.org/officeDocument/2006/relationships" id="260" r:id="Raed55f3fce0e4555"/>
    <p:sldId xmlns:r="http://schemas.openxmlformats.org/officeDocument/2006/relationships" id="261" r:id="Ra98d8b2eede44057"/>
    <p:sldId xmlns:r="http://schemas.openxmlformats.org/officeDocument/2006/relationships" id="262" r:id="R09c8c9ede191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551ccafef4c7e" /><Relationship Type="http://schemas.openxmlformats.org/officeDocument/2006/relationships/slide" Target="/ppt/slides/slide1.xml" Id="R158fc68fdd83479b" /><Relationship Type="http://schemas.openxmlformats.org/officeDocument/2006/relationships/slide" Target="/ppt/slides/slide2.xml" Id="R5270cf232762423f" /><Relationship Type="http://schemas.openxmlformats.org/officeDocument/2006/relationships/slide" Target="/ppt/slides/slide3.xml" Id="R39007e99a6f74eb1" /><Relationship Type="http://schemas.openxmlformats.org/officeDocument/2006/relationships/slide" Target="/ppt/slides/slide4.xml" Id="R7a13c4135a6c4679" /><Relationship Type="http://schemas.openxmlformats.org/officeDocument/2006/relationships/slide" Target="/ppt/slides/slide5.xml" Id="Raed55f3fce0e4555" /><Relationship Type="http://schemas.openxmlformats.org/officeDocument/2006/relationships/slide" Target="/ppt/slides/slide6.xml" Id="Ra98d8b2eede44057" /><Relationship Type="http://schemas.openxmlformats.org/officeDocument/2006/relationships/slide" Target="/ppt/slides/slide7.xml" Id="R09c8c9ede191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a4711d56b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7d35c9d714cd2" /><Relationship Type="http://schemas.openxmlformats.org/officeDocument/2006/relationships/theme" Target="/ppt/slideMasters/theme/theme1.xml" Id="Ra54024205684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7d35c9d714c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5a0bd4275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f42d125784a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f357f81c84d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2f5cf15dc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5a72ccde3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3947da3614a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84668141040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STEIETUN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STEIETUN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5 827 223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KJELL GISLE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STEIETUN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Gamlestøylsvegen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931 656 023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STEIETUN AS</a:t>
            </a:r>
          </a:p>
        </p:txBody>
      </p:sp>
    </p:spTree>
  </p:cSld>
  <p:clrMapOvr>
    <a:masterClrMapping xmlns:a="http://schemas.openxmlformats.org/drawingml/2006/main"/>
  </p:clrMapOvr>
</p:sld>
</file>