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265256df6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5f96c920847ec"/>
  </p:sldMasterIdLst>
  <p:sldIdLst>
    <p:sldId xmlns:r="http://schemas.openxmlformats.org/officeDocument/2006/relationships" id="256" r:id="R86a9206296d8413d"/>
    <p:sldId xmlns:r="http://schemas.openxmlformats.org/officeDocument/2006/relationships" id="257" r:id="R44211f793071499a"/>
    <p:sldId xmlns:r="http://schemas.openxmlformats.org/officeDocument/2006/relationships" id="258" r:id="R05bfe42d46144a77"/>
    <p:sldId xmlns:r="http://schemas.openxmlformats.org/officeDocument/2006/relationships" id="259" r:id="R05e94858ad6e4f0e"/>
    <p:sldId xmlns:r="http://schemas.openxmlformats.org/officeDocument/2006/relationships" id="260" r:id="Rd6f9a4799d874d10"/>
    <p:sldId xmlns:r="http://schemas.openxmlformats.org/officeDocument/2006/relationships" id="261" r:id="R29a9a3a3367b48b5"/>
    <p:sldId xmlns:r="http://schemas.openxmlformats.org/officeDocument/2006/relationships" id="262" r:id="Rd6b8971ffab6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5f96c920847ec" /><Relationship Type="http://schemas.openxmlformats.org/officeDocument/2006/relationships/slide" Target="/ppt/slides/slide1.xml" Id="R86a9206296d8413d" /><Relationship Type="http://schemas.openxmlformats.org/officeDocument/2006/relationships/slide" Target="/ppt/slides/slide2.xml" Id="R44211f793071499a" /><Relationship Type="http://schemas.openxmlformats.org/officeDocument/2006/relationships/slide" Target="/ppt/slides/slide3.xml" Id="R05bfe42d46144a77" /><Relationship Type="http://schemas.openxmlformats.org/officeDocument/2006/relationships/slide" Target="/ppt/slides/slide4.xml" Id="R05e94858ad6e4f0e" /><Relationship Type="http://schemas.openxmlformats.org/officeDocument/2006/relationships/slide" Target="/ppt/slides/slide5.xml" Id="Rd6f9a4799d874d10" /><Relationship Type="http://schemas.openxmlformats.org/officeDocument/2006/relationships/slide" Target="/ppt/slides/slide6.xml" Id="R29a9a3a3367b48b5" /><Relationship Type="http://schemas.openxmlformats.org/officeDocument/2006/relationships/slide" Target="/ppt/slides/slide7.xml" Id="Rd6b8971ffab6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b6019190e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cc18e76224fc5" /><Relationship Type="http://schemas.openxmlformats.org/officeDocument/2006/relationships/theme" Target="/ppt/slideMasters/theme/theme1.xml" Id="R26308bf731c9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cc18e76224f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a781a8d14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f1d43ff4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ce7001f79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a870ed969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5326a4e9d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7e20307ea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8784ca59c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JONIK HOLDING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5 301 729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26 767 793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26 876 144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INGE KANDAL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Kandalsvegen 1340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931 669 982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