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5502d78fd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fd4d1c0838496b"/>
  </p:sldMasterIdLst>
  <p:sldIdLst>
    <p:sldId xmlns:r="http://schemas.openxmlformats.org/officeDocument/2006/relationships" id="256" r:id="R6d40d39b25374b37"/>
    <p:sldId xmlns:r="http://schemas.openxmlformats.org/officeDocument/2006/relationships" id="257" r:id="Racc12105559a47a4"/>
    <p:sldId xmlns:r="http://schemas.openxmlformats.org/officeDocument/2006/relationships" id="258" r:id="R29d00c45aded4f93"/>
    <p:sldId xmlns:r="http://schemas.openxmlformats.org/officeDocument/2006/relationships" id="259" r:id="R280e17c7745c44f1"/>
    <p:sldId xmlns:r="http://schemas.openxmlformats.org/officeDocument/2006/relationships" id="260" r:id="Re70ffb3520d74cb5"/>
    <p:sldId xmlns:r="http://schemas.openxmlformats.org/officeDocument/2006/relationships" id="261" r:id="R4e67f575f1f5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d4d1c0838496b" /><Relationship Type="http://schemas.openxmlformats.org/officeDocument/2006/relationships/slide" Target="/ppt/slides/slide1.xml" Id="R6d40d39b25374b37" /><Relationship Type="http://schemas.openxmlformats.org/officeDocument/2006/relationships/slide" Target="/ppt/slides/slide2.xml" Id="Racc12105559a47a4" /><Relationship Type="http://schemas.openxmlformats.org/officeDocument/2006/relationships/slide" Target="/ppt/slides/slide3.xml" Id="R29d00c45aded4f93" /><Relationship Type="http://schemas.openxmlformats.org/officeDocument/2006/relationships/slide" Target="/ppt/slides/slide4.xml" Id="R280e17c7745c44f1" /><Relationship Type="http://schemas.openxmlformats.org/officeDocument/2006/relationships/slide" Target="/ppt/slides/slide5.xml" Id="Re70ffb3520d74cb5" /><Relationship Type="http://schemas.openxmlformats.org/officeDocument/2006/relationships/slide" Target="/ppt/slides/slide6.xml" Id="R4e67f575f1f5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ce57064ca49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22bcde1c4b33" /><Relationship Type="http://schemas.openxmlformats.org/officeDocument/2006/relationships/theme" Target="/ppt/slideMasters/theme/theme1.xml" Id="R595eba0c1b87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722bcde1c4b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741f65319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fa1f9b836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565c6dd3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216b06b45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55028494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f51d078ac4e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COMPANIET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COMPANIET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8 527 927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479 956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3 025 658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COMPANIET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Skolmar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931 671 081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COMPANIET AS</a:t>
            </a:r>
          </a:p>
        </p:txBody>
      </p:sp>
    </p:spTree>
  </p:cSld>
  <p:clrMapOvr>
    <a:masterClrMapping xmlns:a="http://schemas.openxmlformats.org/drawingml/2006/main"/>
  </p:clrMapOvr>
</p:sld>
</file>