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8f9eaab309c450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37bd47e6ef344f0"/>
  </p:sldMasterIdLst>
  <p:sldIdLst>
    <p:sldId xmlns:r="http://schemas.openxmlformats.org/officeDocument/2006/relationships" id="256" r:id="R7c2b771190514a98"/>
    <p:sldId xmlns:r="http://schemas.openxmlformats.org/officeDocument/2006/relationships" id="257" r:id="Rc8b5b93c192e4d9d"/>
    <p:sldId xmlns:r="http://schemas.openxmlformats.org/officeDocument/2006/relationships" id="258" r:id="R42a4e1df1cbe4762"/>
    <p:sldId xmlns:r="http://schemas.openxmlformats.org/officeDocument/2006/relationships" id="259" r:id="R072f3adfe8da42ce"/>
    <p:sldId xmlns:r="http://schemas.openxmlformats.org/officeDocument/2006/relationships" id="260" r:id="R1a27583460ad4884"/>
    <p:sldId xmlns:r="http://schemas.openxmlformats.org/officeDocument/2006/relationships" id="261" r:id="R36942ad2c094411a"/>
    <p:sldId xmlns:r="http://schemas.openxmlformats.org/officeDocument/2006/relationships" id="262" r:id="R3d805c9efa63448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7bd47e6ef344f0" /><Relationship Type="http://schemas.openxmlformats.org/officeDocument/2006/relationships/slide" Target="/ppt/slides/slide1.xml" Id="R7c2b771190514a98" /><Relationship Type="http://schemas.openxmlformats.org/officeDocument/2006/relationships/slide" Target="/ppt/slides/slide2.xml" Id="Rc8b5b93c192e4d9d" /><Relationship Type="http://schemas.openxmlformats.org/officeDocument/2006/relationships/slide" Target="/ppt/slides/slide3.xml" Id="R42a4e1df1cbe4762" /><Relationship Type="http://schemas.openxmlformats.org/officeDocument/2006/relationships/slide" Target="/ppt/slides/slide4.xml" Id="R072f3adfe8da42ce" /><Relationship Type="http://schemas.openxmlformats.org/officeDocument/2006/relationships/slide" Target="/ppt/slides/slide5.xml" Id="R1a27583460ad4884" /><Relationship Type="http://schemas.openxmlformats.org/officeDocument/2006/relationships/slide" Target="/ppt/slides/slide6.xml" Id="R36942ad2c094411a" /><Relationship Type="http://schemas.openxmlformats.org/officeDocument/2006/relationships/slide" Target="/ppt/slides/slide7.xml" Id="R3d805c9efa63448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4b623222b941b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bc4196307348c7" /><Relationship Type="http://schemas.openxmlformats.org/officeDocument/2006/relationships/theme" Target="/ppt/slideMasters/theme/theme1.xml" Id="R12c8e409cefd472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2bc4196307348c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d49b53b1834f1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04c4e75a61415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6547de290e4d1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d492febbbf4ad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7ede3b6336493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305c523c2b4c8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7ba26d6c194a3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AKSO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AKSO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AKSO INVEST AS ble etablert [år] og holder til i Morvik.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AKSO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AKSO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AKSO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−116 703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2 569 147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19 349 273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19 393 550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AKSO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RUNAR SOLLI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AKSO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Runar Solli, Morvikbotn 371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5122 Morvik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931 685 163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AKSO INVEST AS</a:t>
            </a:r>
          </a:p>
        </p:txBody>
      </p:sp>
    </p:spTree>
  </p:cSld>
  <p:clrMapOvr>
    <a:masterClrMapping xmlns:a="http://schemas.openxmlformats.org/drawingml/2006/main"/>
  </p:clrMapOvr>
</p:sld>
</file>