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0b806dd0e49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b487b4adf24e71"/>
  </p:sldMasterIdLst>
  <p:sldIdLst>
    <p:sldId xmlns:r="http://schemas.openxmlformats.org/officeDocument/2006/relationships" id="256" r:id="Rc6ade93c77be46b1"/>
    <p:sldId xmlns:r="http://schemas.openxmlformats.org/officeDocument/2006/relationships" id="257" r:id="R3e3e642eb8244c66"/>
    <p:sldId xmlns:r="http://schemas.openxmlformats.org/officeDocument/2006/relationships" id="258" r:id="R0fd34da2dd044339"/>
    <p:sldId xmlns:r="http://schemas.openxmlformats.org/officeDocument/2006/relationships" id="259" r:id="R40fb68574f284354"/>
    <p:sldId xmlns:r="http://schemas.openxmlformats.org/officeDocument/2006/relationships" id="260" r:id="R6a602a0122764b33"/>
    <p:sldId xmlns:r="http://schemas.openxmlformats.org/officeDocument/2006/relationships" id="261" r:id="R34e90e9fecd349fe"/>
    <p:sldId xmlns:r="http://schemas.openxmlformats.org/officeDocument/2006/relationships" id="262" r:id="Rb542ebd138194d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487b4adf24e71" /><Relationship Type="http://schemas.openxmlformats.org/officeDocument/2006/relationships/slide" Target="/ppt/slides/slide1.xml" Id="Rc6ade93c77be46b1" /><Relationship Type="http://schemas.openxmlformats.org/officeDocument/2006/relationships/slide" Target="/ppt/slides/slide2.xml" Id="R3e3e642eb8244c66" /><Relationship Type="http://schemas.openxmlformats.org/officeDocument/2006/relationships/slide" Target="/ppt/slides/slide3.xml" Id="R0fd34da2dd044339" /><Relationship Type="http://schemas.openxmlformats.org/officeDocument/2006/relationships/slide" Target="/ppt/slides/slide4.xml" Id="R40fb68574f284354" /><Relationship Type="http://schemas.openxmlformats.org/officeDocument/2006/relationships/slide" Target="/ppt/slides/slide5.xml" Id="R6a602a0122764b33" /><Relationship Type="http://schemas.openxmlformats.org/officeDocument/2006/relationships/slide" Target="/ppt/slides/slide6.xml" Id="R34e90e9fecd349fe" /><Relationship Type="http://schemas.openxmlformats.org/officeDocument/2006/relationships/slide" Target="/ppt/slides/slide7.xml" Id="Rb542ebd138194d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1f7f3bd9d42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20881e8d549fd" /><Relationship Type="http://schemas.openxmlformats.org/officeDocument/2006/relationships/theme" Target="/ppt/slideMasters/theme/theme1.xml" Id="Rd71fc3441f2f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720881e8d5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502b29b98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2874d08a2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a4d54ae2a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45e983cd0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1acc8fd2747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94a1fb1ae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a069e73b0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HIGE2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HIGE2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HIGE2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HIGE2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HIGE2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HIGE2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768 876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9 607 899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17 648 811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HIGE2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HIGE2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Sandal, Romlehaugen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931 685 171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HIGE2 AS</a:t>
            </a:r>
          </a:p>
        </p:txBody>
      </p:sp>
    </p:spTree>
  </p:cSld>
  <p:clrMapOvr>
    <a:masterClrMapping xmlns:a="http://schemas.openxmlformats.org/drawingml/2006/main"/>
  </p:clrMapOvr>
</p:sld>
</file>