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8a16119da40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2f45434e443b5"/>
  </p:sldMasterIdLst>
  <p:sldIdLst>
    <p:sldId xmlns:r="http://schemas.openxmlformats.org/officeDocument/2006/relationships" id="256" r:id="R6ac3be594f4b4aa6"/>
    <p:sldId xmlns:r="http://schemas.openxmlformats.org/officeDocument/2006/relationships" id="257" r:id="Rb430b41eae7d4282"/>
    <p:sldId xmlns:r="http://schemas.openxmlformats.org/officeDocument/2006/relationships" id="258" r:id="Rb381bae0818e41a7"/>
    <p:sldId xmlns:r="http://schemas.openxmlformats.org/officeDocument/2006/relationships" id="259" r:id="R942ab03c98da490e"/>
    <p:sldId xmlns:r="http://schemas.openxmlformats.org/officeDocument/2006/relationships" id="260" r:id="R3744aad821ec43f8"/>
    <p:sldId xmlns:r="http://schemas.openxmlformats.org/officeDocument/2006/relationships" id="261" r:id="R38d4982df1de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2f45434e443b5" /><Relationship Type="http://schemas.openxmlformats.org/officeDocument/2006/relationships/slide" Target="/ppt/slides/slide1.xml" Id="R6ac3be594f4b4aa6" /><Relationship Type="http://schemas.openxmlformats.org/officeDocument/2006/relationships/slide" Target="/ppt/slides/slide2.xml" Id="Rb430b41eae7d4282" /><Relationship Type="http://schemas.openxmlformats.org/officeDocument/2006/relationships/slide" Target="/ppt/slides/slide3.xml" Id="Rb381bae0818e41a7" /><Relationship Type="http://schemas.openxmlformats.org/officeDocument/2006/relationships/slide" Target="/ppt/slides/slide4.xml" Id="R942ab03c98da490e" /><Relationship Type="http://schemas.openxmlformats.org/officeDocument/2006/relationships/slide" Target="/ppt/slides/slide5.xml" Id="R3744aad821ec43f8" /><Relationship Type="http://schemas.openxmlformats.org/officeDocument/2006/relationships/slide" Target="/ppt/slides/slide6.xml" Id="R38d4982df1de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f89fc05cf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ecc83ee17490c" /><Relationship Type="http://schemas.openxmlformats.org/officeDocument/2006/relationships/theme" Target="/ppt/slideMasters/theme/theme1.xml" Id="Rf7bda7c210864c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ecc83ee17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1c17fed7c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6cba94869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eeffe0379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9d9b806f8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172e5442a46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c61b05026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GJERDEVIK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GJERDEVIK MASKIN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5 254 399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238 756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1 263 039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Småsporven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931 686 976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GJERDEVIK MASKIN AS</a:t>
            </a:r>
          </a:p>
        </p:txBody>
      </p:sp>
    </p:spTree>
  </p:cSld>
  <p:clrMapOvr>
    <a:masterClrMapping xmlns:a="http://schemas.openxmlformats.org/drawingml/2006/main"/>
  </p:clrMapOvr>
</p:sld>
</file>