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991be3bd7245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5f98456e9e4b3f"/>
  </p:sldMasterIdLst>
  <p:sldIdLst>
    <p:sldId xmlns:r="http://schemas.openxmlformats.org/officeDocument/2006/relationships" id="256" r:id="Rf212e06f885b4631"/>
    <p:sldId xmlns:r="http://schemas.openxmlformats.org/officeDocument/2006/relationships" id="257" r:id="R0e73fa13984d41d2"/>
    <p:sldId xmlns:r="http://schemas.openxmlformats.org/officeDocument/2006/relationships" id="258" r:id="Rc039f2ad636f4d46"/>
    <p:sldId xmlns:r="http://schemas.openxmlformats.org/officeDocument/2006/relationships" id="259" r:id="R4fe945a3d9d14ce7"/>
    <p:sldId xmlns:r="http://schemas.openxmlformats.org/officeDocument/2006/relationships" id="260" r:id="Re3f5114e12ed4ec8"/>
    <p:sldId xmlns:r="http://schemas.openxmlformats.org/officeDocument/2006/relationships" id="261" r:id="R3c93d93d08074c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5f98456e9e4b3f" /><Relationship Type="http://schemas.openxmlformats.org/officeDocument/2006/relationships/slide" Target="/ppt/slides/slide1.xml" Id="Rf212e06f885b4631" /><Relationship Type="http://schemas.openxmlformats.org/officeDocument/2006/relationships/slide" Target="/ppt/slides/slide2.xml" Id="R0e73fa13984d41d2" /><Relationship Type="http://schemas.openxmlformats.org/officeDocument/2006/relationships/slide" Target="/ppt/slides/slide3.xml" Id="Rc039f2ad636f4d46" /><Relationship Type="http://schemas.openxmlformats.org/officeDocument/2006/relationships/slide" Target="/ppt/slides/slide4.xml" Id="R4fe945a3d9d14ce7" /><Relationship Type="http://schemas.openxmlformats.org/officeDocument/2006/relationships/slide" Target="/ppt/slides/slide5.xml" Id="Re3f5114e12ed4ec8" /><Relationship Type="http://schemas.openxmlformats.org/officeDocument/2006/relationships/slide" Target="/ppt/slides/slide6.xml" Id="R3c93d93d08074c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e97bced60442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caf974e294eef" /><Relationship Type="http://schemas.openxmlformats.org/officeDocument/2006/relationships/theme" Target="/ppt/slideMasters/theme/theme1.xml" Id="Reeb19fc8595743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bcaf974e294e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2ac3a83b34a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5ffb06cca44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722b3f0e541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eb0104e1044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6ec2c5aed40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9bea8f2694e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SW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SW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SW AS ble etablert [år] og holder til i Malvik.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SW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SW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SW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2 923 487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−150 524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−153 020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512 308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SW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Malvikvegen 821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7563 Malvik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wik_89@hotmail.com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931 688 502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SW AS</a:t>
            </a:r>
          </a:p>
        </p:txBody>
      </p:sp>
    </p:spTree>
  </p:cSld>
  <p:clrMapOvr>
    <a:masterClrMapping xmlns:a="http://schemas.openxmlformats.org/drawingml/2006/main"/>
  </p:clrMapOvr>
</p:sld>
</file>