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2bce3396f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8b07375554cb3"/>
  </p:sldMasterIdLst>
  <p:sldIdLst>
    <p:sldId xmlns:r="http://schemas.openxmlformats.org/officeDocument/2006/relationships" id="256" r:id="R250c19817e1c4f10"/>
    <p:sldId xmlns:r="http://schemas.openxmlformats.org/officeDocument/2006/relationships" id="257" r:id="Recb2eb908aa2476e"/>
    <p:sldId xmlns:r="http://schemas.openxmlformats.org/officeDocument/2006/relationships" id="258" r:id="R006671f51dad45a5"/>
    <p:sldId xmlns:r="http://schemas.openxmlformats.org/officeDocument/2006/relationships" id="259" r:id="Rfa32b382e7494402"/>
    <p:sldId xmlns:r="http://schemas.openxmlformats.org/officeDocument/2006/relationships" id="260" r:id="Rd3847860dbcf444a"/>
    <p:sldId xmlns:r="http://schemas.openxmlformats.org/officeDocument/2006/relationships" id="261" r:id="R98539f6fbbc2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8b07375554cb3" /><Relationship Type="http://schemas.openxmlformats.org/officeDocument/2006/relationships/slide" Target="/ppt/slides/slide1.xml" Id="R250c19817e1c4f10" /><Relationship Type="http://schemas.openxmlformats.org/officeDocument/2006/relationships/slide" Target="/ppt/slides/slide2.xml" Id="Recb2eb908aa2476e" /><Relationship Type="http://schemas.openxmlformats.org/officeDocument/2006/relationships/slide" Target="/ppt/slides/slide3.xml" Id="R006671f51dad45a5" /><Relationship Type="http://schemas.openxmlformats.org/officeDocument/2006/relationships/slide" Target="/ppt/slides/slide4.xml" Id="Rfa32b382e7494402" /><Relationship Type="http://schemas.openxmlformats.org/officeDocument/2006/relationships/slide" Target="/ppt/slides/slide5.xml" Id="Rd3847860dbcf444a" /><Relationship Type="http://schemas.openxmlformats.org/officeDocument/2006/relationships/slide" Target="/ppt/slides/slide6.xml" Id="R98539f6fbbc2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cfb264cd9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bd37b7e4742ed" /><Relationship Type="http://schemas.openxmlformats.org/officeDocument/2006/relationships/theme" Target="/ppt/slideMasters/theme/theme1.xml" Id="Rdebd03d86421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bd37b7e47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bc1ed238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edc52493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4baf5f08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e1278383b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d64496949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04f0c765a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ENGH VANN OG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ENGH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VANN OG VARME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ENGH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ENGH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ENGH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4 076 191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1 135 129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ENGH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Sleipnersveg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931 689 355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ENGH VANN OG VARME AS</a:t>
            </a:r>
          </a:p>
        </p:txBody>
      </p:sp>
    </p:spTree>
  </p:cSld>
  <p:clrMapOvr>
    <a:masterClrMapping xmlns:a="http://schemas.openxmlformats.org/drawingml/2006/main"/>
  </p:clrMapOvr>
</p:sld>
</file>