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728f117774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75f6c07bd48a1"/>
  </p:sldMasterIdLst>
  <p:sldIdLst>
    <p:sldId xmlns:r="http://schemas.openxmlformats.org/officeDocument/2006/relationships" id="256" r:id="R32b54933d2374fc6"/>
    <p:sldId xmlns:r="http://schemas.openxmlformats.org/officeDocument/2006/relationships" id="257" r:id="R7bbe9957321f46b0"/>
    <p:sldId xmlns:r="http://schemas.openxmlformats.org/officeDocument/2006/relationships" id="258" r:id="Rc61833c12e9741ce"/>
    <p:sldId xmlns:r="http://schemas.openxmlformats.org/officeDocument/2006/relationships" id="259" r:id="Rb915e27213074631"/>
    <p:sldId xmlns:r="http://schemas.openxmlformats.org/officeDocument/2006/relationships" id="260" r:id="R7595072bb81d419c"/>
    <p:sldId xmlns:r="http://schemas.openxmlformats.org/officeDocument/2006/relationships" id="261" r:id="Rf4d5ca6ff363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75f6c07bd48a1" /><Relationship Type="http://schemas.openxmlformats.org/officeDocument/2006/relationships/slide" Target="/ppt/slides/slide1.xml" Id="R32b54933d2374fc6" /><Relationship Type="http://schemas.openxmlformats.org/officeDocument/2006/relationships/slide" Target="/ppt/slides/slide2.xml" Id="R7bbe9957321f46b0" /><Relationship Type="http://schemas.openxmlformats.org/officeDocument/2006/relationships/slide" Target="/ppt/slides/slide3.xml" Id="Rc61833c12e9741ce" /><Relationship Type="http://schemas.openxmlformats.org/officeDocument/2006/relationships/slide" Target="/ppt/slides/slide4.xml" Id="Rb915e27213074631" /><Relationship Type="http://schemas.openxmlformats.org/officeDocument/2006/relationships/slide" Target="/ppt/slides/slide5.xml" Id="R7595072bb81d419c" /><Relationship Type="http://schemas.openxmlformats.org/officeDocument/2006/relationships/slide" Target="/ppt/slides/slide6.xml" Id="Rf4d5ca6ff363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46b96054f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3c4fdf5ca4f95" /><Relationship Type="http://schemas.openxmlformats.org/officeDocument/2006/relationships/theme" Target="/ppt/slideMasters/theme/theme1.xml" Id="R590806377cff48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3c4fdf5ca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0e92b53bb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e819931c2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dc8c0052848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1b9855ae943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ade9b9fab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82a36d6dd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BETONG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27 529 812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2 309 979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9 554 170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Munarvollveien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8030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931 692 305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BETONG AS</a:t>
            </a:r>
          </a:p>
        </p:txBody>
      </p:sp>
    </p:spTree>
  </p:cSld>
  <p:clrMapOvr>
    <a:masterClrMapping xmlns:a="http://schemas.openxmlformats.org/drawingml/2006/main"/>
  </p:clrMapOvr>
</p:sld>
</file>