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ca0d6eb8b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4e8aa8a2a4c63"/>
  </p:sldMasterIdLst>
  <p:sldIdLst>
    <p:sldId xmlns:r="http://schemas.openxmlformats.org/officeDocument/2006/relationships" id="256" r:id="Rf4677a071f3a4968"/>
    <p:sldId xmlns:r="http://schemas.openxmlformats.org/officeDocument/2006/relationships" id="257" r:id="Rf74570d7bf0f4e1e"/>
    <p:sldId xmlns:r="http://schemas.openxmlformats.org/officeDocument/2006/relationships" id="258" r:id="R025d1c91326a4f1b"/>
    <p:sldId xmlns:r="http://schemas.openxmlformats.org/officeDocument/2006/relationships" id="259" r:id="R4b1ec7ede08945c4"/>
    <p:sldId xmlns:r="http://schemas.openxmlformats.org/officeDocument/2006/relationships" id="260" r:id="Rdcf3e7ce7d664f40"/>
    <p:sldId xmlns:r="http://schemas.openxmlformats.org/officeDocument/2006/relationships" id="261" r:id="R4eed9d6fb1824d40"/>
    <p:sldId xmlns:r="http://schemas.openxmlformats.org/officeDocument/2006/relationships" id="262" r:id="R924df42d8511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4e8aa8a2a4c63" /><Relationship Type="http://schemas.openxmlformats.org/officeDocument/2006/relationships/slide" Target="/ppt/slides/slide1.xml" Id="Rf4677a071f3a4968" /><Relationship Type="http://schemas.openxmlformats.org/officeDocument/2006/relationships/slide" Target="/ppt/slides/slide2.xml" Id="Rf74570d7bf0f4e1e" /><Relationship Type="http://schemas.openxmlformats.org/officeDocument/2006/relationships/slide" Target="/ppt/slides/slide3.xml" Id="R025d1c91326a4f1b" /><Relationship Type="http://schemas.openxmlformats.org/officeDocument/2006/relationships/slide" Target="/ppt/slides/slide4.xml" Id="R4b1ec7ede08945c4" /><Relationship Type="http://schemas.openxmlformats.org/officeDocument/2006/relationships/slide" Target="/ppt/slides/slide5.xml" Id="Rdcf3e7ce7d664f40" /><Relationship Type="http://schemas.openxmlformats.org/officeDocument/2006/relationships/slide" Target="/ppt/slides/slide6.xml" Id="R4eed9d6fb1824d40" /><Relationship Type="http://schemas.openxmlformats.org/officeDocument/2006/relationships/slide" Target="/ppt/slides/slide7.xml" Id="R924df42d8511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1c5bb7bd0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dad17d7d400e" /><Relationship Type="http://schemas.openxmlformats.org/officeDocument/2006/relationships/theme" Target="/ppt/slideMasters/theme/theme1.xml" Id="Re1978e0e639e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fdad17d7d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ffdd059a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a51d1732c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427092bc7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731090a4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dd6f1a9a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d811abc5148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f4f6fdc8c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AKVA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 GROUP ASA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−87 131 000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1 215 122 000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2 971 913 000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EGERSUND GROUP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ISRAEL CORPORATION LTD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SIS AG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Svanavågveien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post@akvagroup.com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www.akvagroup.com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931 693 670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 GROUP ASA</a:t>
            </a:r>
          </a:p>
        </p:txBody>
      </p:sp>
    </p:spTree>
  </p:cSld>
  <p:clrMapOvr>
    <a:masterClrMapping xmlns:a="http://schemas.openxmlformats.org/drawingml/2006/main"/>
  </p:clrMapOvr>
</p:sld>
</file>