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269282ada747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d24e7f3e674221"/>
  </p:sldMasterIdLst>
  <p:sldIdLst>
    <p:sldId xmlns:r="http://schemas.openxmlformats.org/officeDocument/2006/relationships" id="256" r:id="Rbc950316f90a4476"/>
    <p:sldId xmlns:r="http://schemas.openxmlformats.org/officeDocument/2006/relationships" id="257" r:id="R466a63198c324fa1"/>
    <p:sldId xmlns:r="http://schemas.openxmlformats.org/officeDocument/2006/relationships" id="258" r:id="R913e372ea3e0467a"/>
    <p:sldId xmlns:r="http://schemas.openxmlformats.org/officeDocument/2006/relationships" id="259" r:id="Rf9a32efcbdc34dc9"/>
    <p:sldId xmlns:r="http://schemas.openxmlformats.org/officeDocument/2006/relationships" id="260" r:id="Rfaed953eb514404f"/>
    <p:sldId xmlns:r="http://schemas.openxmlformats.org/officeDocument/2006/relationships" id="261" r:id="R3901d16b61ad446e"/>
    <p:sldId xmlns:r="http://schemas.openxmlformats.org/officeDocument/2006/relationships" id="262" r:id="R2cadfc0c418f48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d24e7f3e674221" /><Relationship Type="http://schemas.openxmlformats.org/officeDocument/2006/relationships/slide" Target="/ppt/slides/slide1.xml" Id="Rbc950316f90a4476" /><Relationship Type="http://schemas.openxmlformats.org/officeDocument/2006/relationships/slide" Target="/ppt/slides/slide2.xml" Id="R466a63198c324fa1" /><Relationship Type="http://schemas.openxmlformats.org/officeDocument/2006/relationships/slide" Target="/ppt/slides/slide3.xml" Id="R913e372ea3e0467a" /><Relationship Type="http://schemas.openxmlformats.org/officeDocument/2006/relationships/slide" Target="/ppt/slides/slide4.xml" Id="Rf9a32efcbdc34dc9" /><Relationship Type="http://schemas.openxmlformats.org/officeDocument/2006/relationships/slide" Target="/ppt/slides/slide5.xml" Id="Rfaed953eb514404f" /><Relationship Type="http://schemas.openxmlformats.org/officeDocument/2006/relationships/slide" Target="/ppt/slides/slide6.xml" Id="R3901d16b61ad446e" /><Relationship Type="http://schemas.openxmlformats.org/officeDocument/2006/relationships/slide" Target="/ppt/slides/slide7.xml" Id="R2cadfc0c418f48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8c86f542fa43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5910956bf4843" /><Relationship Type="http://schemas.openxmlformats.org/officeDocument/2006/relationships/theme" Target="/ppt/slideMasters/theme/theme1.xml" Id="R8bab700928eb42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85910956bf48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ea102460f41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bb3f3d1414c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dbea3b12445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2a4ddfc1f46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544ad82a04a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d75ba502341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0cd74845a4e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CEST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97 079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381 238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752 308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810 399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ERIK STEIMLER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Solveien 46B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931 698 648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CEST HOLDING AS</a:t>
            </a:r>
          </a:p>
        </p:txBody>
      </p:sp>
    </p:spTree>
  </p:cSld>
  <p:clrMapOvr>
    <a:masterClrMapping xmlns:a="http://schemas.openxmlformats.org/drawingml/2006/main"/>
  </p:clrMapOvr>
</p:sld>
</file>