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5bfca63e4a42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1139ca9dab480d"/>
  </p:sldMasterIdLst>
  <p:sldIdLst>
    <p:sldId xmlns:r="http://schemas.openxmlformats.org/officeDocument/2006/relationships" id="256" r:id="R240a487923664161"/>
    <p:sldId xmlns:r="http://schemas.openxmlformats.org/officeDocument/2006/relationships" id="257" r:id="R4f3f3c51b59c4e31"/>
    <p:sldId xmlns:r="http://schemas.openxmlformats.org/officeDocument/2006/relationships" id="258" r:id="R9f6d3a75380d41e8"/>
    <p:sldId xmlns:r="http://schemas.openxmlformats.org/officeDocument/2006/relationships" id="259" r:id="Rea8ecb190b7346c8"/>
    <p:sldId xmlns:r="http://schemas.openxmlformats.org/officeDocument/2006/relationships" id="260" r:id="R6254c7cb34df4279"/>
    <p:sldId xmlns:r="http://schemas.openxmlformats.org/officeDocument/2006/relationships" id="261" r:id="Rfbfd286602c14b38"/>
    <p:sldId xmlns:r="http://schemas.openxmlformats.org/officeDocument/2006/relationships" id="262" r:id="R42754cf0a3d949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1139ca9dab480d" /><Relationship Type="http://schemas.openxmlformats.org/officeDocument/2006/relationships/slide" Target="/ppt/slides/slide1.xml" Id="R240a487923664161" /><Relationship Type="http://schemas.openxmlformats.org/officeDocument/2006/relationships/slide" Target="/ppt/slides/slide2.xml" Id="R4f3f3c51b59c4e31" /><Relationship Type="http://schemas.openxmlformats.org/officeDocument/2006/relationships/slide" Target="/ppt/slides/slide3.xml" Id="R9f6d3a75380d41e8" /><Relationship Type="http://schemas.openxmlformats.org/officeDocument/2006/relationships/slide" Target="/ppt/slides/slide4.xml" Id="Rea8ecb190b7346c8" /><Relationship Type="http://schemas.openxmlformats.org/officeDocument/2006/relationships/slide" Target="/ppt/slides/slide5.xml" Id="R6254c7cb34df4279" /><Relationship Type="http://schemas.openxmlformats.org/officeDocument/2006/relationships/slide" Target="/ppt/slides/slide6.xml" Id="Rfbfd286602c14b38" /><Relationship Type="http://schemas.openxmlformats.org/officeDocument/2006/relationships/slide" Target="/ppt/slides/slide7.xml" Id="R42754cf0a3d949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c3dc4ec53841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235f1bf904b28" /><Relationship Type="http://schemas.openxmlformats.org/officeDocument/2006/relationships/theme" Target="/ppt/slideMasters/theme/theme1.xml" Id="R08dd16e8d6df48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9235f1bf904b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e849435124d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06c8c35e54a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02178319645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8b0164c3045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1b3ebe2be44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c59a2d3604d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6c155ee2b4f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FISHY BUSINES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FISHY BUSINES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FISHY BUSINES AS ble etablert [år] og holder til i Charlottenlund.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FISHY BUSINES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FISHY BUSINES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FISHY BUSINES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1 386 972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−771 581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−771 581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FISHY BUSINES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KIM-BJØRNAR BJERKMO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FISHY BUSINES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Grilstadkleiva 22B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7060 Charlottenlund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931 699 717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FISHY BUSINES AS</a:t>
            </a:r>
          </a:p>
        </p:txBody>
      </p:sp>
    </p:spTree>
  </p:cSld>
  <p:clrMapOvr>
    <a:masterClrMapping xmlns:a="http://schemas.openxmlformats.org/drawingml/2006/main"/>
  </p:clrMapOvr>
</p:sld>
</file>