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8fd7d24ce45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53e4d7191240a3"/>
  </p:sldMasterIdLst>
  <p:sldIdLst>
    <p:sldId xmlns:r="http://schemas.openxmlformats.org/officeDocument/2006/relationships" id="256" r:id="R38078513941f47d4"/>
    <p:sldId xmlns:r="http://schemas.openxmlformats.org/officeDocument/2006/relationships" id="257" r:id="R919ccd376e0f43f9"/>
    <p:sldId xmlns:r="http://schemas.openxmlformats.org/officeDocument/2006/relationships" id="258" r:id="R6090c53332864454"/>
    <p:sldId xmlns:r="http://schemas.openxmlformats.org/officeDocument/2006/relationships" id="259" r:id="R75ff492b55fc454d"/>
    <p:sldId xmlns:r="http://schemas.openxmlformats.org/officeDocument/2006/relationships" id="260" r:id="Rdcd603aaaad0403c"/>
    <p:sldId xmlns:r="http://schemas.openxmlformats.org/officeDocument/2006/relationships" id="261" r:id="Reb3e65038be64fe2"/>
    <p:sldId xmlns:r="http://schemas.openxmlformats.org/officeDocument/2006/relationships" id="262" r:id="Rd244aa908a0b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3e4d7191240a3" /><Relationship Type="http://schemas.openxmlformats.org/officeDocument/2006/relationships/slide" Target="/ppt/slides/slide1.xml" Id="R38078513941f47d4" /><Relationship Type="http://schemas.openxmlformats.org/officeDocument/2006/relationships/slide" Target="/ppt/slides/slide2.xml" Id="R919ccd376e0f43f9" /><Relationship Type="http://schemas.openxmlformats.org/officeDocument/2006/relationships/slide" Target="/ppt/slides/slide3.xml" Id="R6090c53332864454" /><Relationship Type="http://schemas.openxmlformats.org/officeDocument/2006/relationships/slide" Target="/ppt/slides/slide4.xml" Id="R75ff492b55fc454d" /><Relationship Type="http://schemas.openxmlformats.org/officeDocument/2006/relationships/slide" Target="/ppt/slides/slide5.xml" Id="Rdcd603aaaad0403c" /><Relationship Type="http://schemas.openxmlformats.org/officeDocument/2006/relationships/slide" Target="/ppt/slides/slide6.xml" Id="Reb3e65038be64fe2" /><Relationship Type="http://schemas.openxmlformats.org/officeDocument/2006/relationships/slide" Target="/ppt/slides/slide7.xml" Id="Rd244aa908a0b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3f070d54a40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a37a3adbf40a0" /><Relationship Type="http://schemas.openxmlformats.org/officeDocument/2006/relationships/theme" Target="/ppt/slideMasters/theme/theme1.xml" Id="R73dfd7191bf4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a37a3adbf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3e0a0c78343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1b1ff14c140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dd2356e1d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902c52ecc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2a6a5b3934a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ce753f4e043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b58fbb80e45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COCKTAILS &amp; DREAMS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COCKTAILS &amp; DREAMS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COCKTAILS &amp; DREAMS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COCKTAILS &amp; DREAMS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COCKTAILS &amp; DREAMS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COCKTAILS &amp; DREAMS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216 899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1 095 180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COCKTAILS &amp; DREAMS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MIRAS MOVASSI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COCKTAILS &amp; DREAMS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Miras Movassi, Simensbråtveien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931 701 967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COCKTAILS &amp; DREAMS HOLDING AS</a:t>
            </a:r>
          </a:p>
        </p:txBody>
      </p:sp>
    </p:spTree>
  </p:cSld>
  <p:clrMapOvr>
    <a:masterClrMapping xmlns:a="http://schemas.openxmlformats.org/drawingml/2006/main"/>
  </p:clrMapOvr>
</p:sld>
</file>