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6fc4cfa3b4b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acb334c4e4391"/>
  </p:sldMasterIdLst>
  <p:sldIdLst>
    <p:sldId xmlns:r="http://schemas.openxmlformats.org/officeDocument/2006/relationships" id="256" r:id="R4a66c2c62eff448c"/>
    <p:sldId xmlns:r="http://schemas.openxmlformats.org/officeDocument/2006/relationships" id="257" r:id="Rdd15b2747f174e46"/>
    <p:sldId xmlns:r="http://schemas.openxmlformats.org/officeDocument/2006/relationships" id="258" r:id="Ra1561d3cc0d24798"/>
    <p:sldId xmlns:r="http://schemas.openxmlformats.org/officeDocument/2006/relationships" id="259" r:id="Rff21f067ad88409f"/>
    <p:sldId xmlns:r="http://schemas.openxmlformats.org/officeDocument/2006/relationships" id="260" r:id="R3ec7a087ba544fda"/>
    <p:sldId xmlns:r="http://schemas.openxmlformats.org/officeDocument/2006/relationships" id="261" r:id="R24f568af5a93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acb334c4e4391" /><Relationship Type="http://schemas.openxmlformats.org/officeDocument/2006/relationships/slide" Target="/ppt/slides/slide1.xml" Id="R4a66c2c62eff448c" /><Relationship Type="http://schemas.openxmlformats.org/officeDocument/2006/relationships/slide" Target="/ppt/slides/slide2.xml" Id="Rdd15b2747f174e46" /><Relationship Type="http://schemas.openxmlformats.org/officeDocument/2006/relationships/slide" Target="/ppt/slides/slide3.xml" Id="Ra1561d3cc0d24798" /><Relationship Type="http://schemas.openxmlformats.org/officeDocument/2006/relationships/slide" Target="/ppt/slides/slide4.xml" Id="Rff21f067ad88409f" /><Relationship Type="http://schemas.openxmlformats.org/officeDocument/2006/relationships/slide" Target="/ppt/slides/slide5.xml" Id="R3ec7a087ba544fda" /><Relationship Type="http://schemas.openxmlformats.org/officeDocument/2006/relationships/slide" Target="/ppt/slides/slide6.xml" Id="R24f568af5a93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5cec096b38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0335098e43fa" /><Relationship Type="http://schemas.openxmlformats.org/officeDocument/2006/relationships/theme" Target="/ppt/slideMasters/theme/theme1.xml" Id="R825dcc067d33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40335098e43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99cce77446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680971d1b41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3c916cf5b4b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99e3ba04c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e2ef79141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aafadfd1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 DRIFT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11 397 360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222 592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3 638 482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Travveien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post@lhdrift.no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www.LHDrift.no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931 702 718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 DRIFT AS</a:t>
            </a:r>
          </a:p>
        </p:txBody>
      </p:sp>
    </p:spTree>
  </p:cSld>
  <p:clrMapOvr>
    <a:masterClrMapping xmlns:a="http://schemas.openxmlformats.org/drawingml/2006/main"/>
  </p:clrMapOvr>
</p:sld>
</file>