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1d002367f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f7d51ec1f64ce0"/>
  </p:sldMasterIdLst>
  <p:sldIdLst>
    <p:sldId xmlns:r="http://schemas.openxmlformats.org/officeDocument/2006/relationships" id="256" r:id="R8ce8ed8e91cd428d"/>
    <p:sldId xmlns:r="http://schemas.openxmlformats.org/officeDocument/2006/relationships" id="257" r:id="R4ac6dee495cb4798"/>
    <p:sldId xmlns:r="http://schemas.openxmlformats.org/officeDocument/2006/relationships" id="258" r:id="Rad8147d91eb14cbc"/>
    <p:sldId xmlns:r="http://schemas.openxmlformats.org/officeDocument/2006/relationships" id="259" r:id="R801431c0fa0c4c6b"/>
    <p:sldId xmlns:r="http://schemas.openxmlformats.org/officeDocument/2006/relationships" id="260" r:id="R752509b31c984233"/>
    <p:sldId xmlns:r="http://schemas.openxmlformats.org/officeDocument/2006/relationships" id="261" r:id="R15604aa3720a444c"/>
    <p:sldId xmlns:r="http://schemas.openxmlformats.org/officeDocument/2006/relationships" id="262" r:id="R86f59d85dfb941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7d51ec1f64ce0" /><Relationship Type="http://schemas.openxmlformats.org/officeDocument/2006/relationships/slide" Target="/ppt/slides/slide1.xml" Id="R8ce8ed8e91cd428d" /><Relationship Type="http://schemas.openxmlformats.org/officeDocument/2006/relationships/slide" Target="/ppt/slides/slide2.xml" Id="R4ac6dee495cb4798" /><Relationship Type="http://schemas.openxmlformats.org/officeDocument/2006/relationships/slide" Target="/ppt/slides/slide3.xml" Id="Rad8147d91eb14cbc" /><Relationship Type="http://schemas.openxmlformats.org/officeDocument/2006/relationships/slide" Target="/ppt/slides/slide4.xml" Id="R801431c0fa0c4c6b" /><Relationship Type="http://schemas.openxmlformats.org/officeDocument/2006/relationships/slide" Target="/ppt/slides/slide5.xml" Id="R752509b31c984233" /><Relationship Type="http://schemas.openxmlformats.org/officeDocument/2006/relationships/slide" Target="/ppt/slides/slide6.xml" Id="R15604aa3720a444c" /><Relationship Type="http://schemas.openxmlformats.org/officeDocument/2006/relationships/slide" Target="/ppt/slides/slide7.xml" Id="R86f59d85dfb941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210bd7d8f4a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519dc346b45f2" /><Relationship Type="http://schemas.openxmlformats.org/officeDocument/2006/relationships/theme" Target="/ppt/slideMasters/theme/theme1.xml" Id="R0c1b4bf3766047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519dc346b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d749658d3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3b030632043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f0bead2c9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3b84710eb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268ad8c0a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af7e74cb248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8c9f4403f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BUSINESS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BUSINESS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HAABETH HOLAND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BUSINESS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H0310, Fridtjof Nansens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8003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931 706 330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BUSINESS AS</a:t>
            </a:r>
          </a:p>
        </p:txBody>
      </p:sp>
    </p:spTree>
  </p:cSld>
  <p:clrMapOvr>
    <a:masterClrMapping xmlns:a="http://schemas.openxmlformats.org/drawingml/2006/main"/>
  </p:clrMapOvr>
</p:sld>
</file>