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54839f65ef48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3c169512164e5a"/>
  </p:sldMasterIdLst>
  <p:sldIdLst>
    <p:sldId xmlns:r="http://schemas.openxmlformats.org/officeDocument/2006/relationships" id="256" r:id="R3a7672600c4c4cf2"/>
    <p:sldId xmlns:r="http://schemas.openxmlformats.org/officeDocument/2006/relationships" id="257" r:id="Rfe1e89b5b7834abb"/>
    <p:sldId xmlns:r="http://schemas.openxmlformats.org/officeDocument/2006/relationships" id="258" r:id="R43b62425fdd644ab"/>
    <p:sldId xmlns:r="http://schemas.openxmlformats.org/officeDocument/2006/relationships" id="259" r:id="R483e67bf9b9f49a2"/>
    <p:sldId xmlns:r="http://schemas.openxmlformats.org/officeDocument/2006/relationships" id="260" r:id="R82b3796f9b424e8a"/>
    <p:sldId xmlns:r="http://schemas.openxmlformats.org/officeDocument/2006/relationships" id="261" r:id="Re58bc79ac3474b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3c169512164e5a" /><Relationship Type="http://schemas.openxmlformats.org/officeDocument/2006/relationships/slide" Target="/ppt/slides/slide1.xml" Id="R3a7672600c4c4cf2" /><Relationship Type="http://schemas.openxmlformats.org/officeDocument/2006/relationships/slide" Target="/ppt/slides/slide2.xml" Id="Rfe1e89b5b7834abb" /><Relationship Type="http://schemas.openxmlformats.org/officeDocument/2006/relationships/slide" Target="/ppt/slides/slide3.xml" Id="R43b62425fdd644ab" /><Relationship Type="http://schemas.openxmlformats.org/officeDocument/2006/relationships/slide" Target="/ppt/slides/slide4.xml" Id="R483e67bf9b9f49a2" /><Relationship Type="http://schemas.openxmlformats.org/officeDocument/2006/relationships/slide" Target="/ppt/slides/slide5.xml" Id="R82b3796f9b424e8a" /><Relationship Type="http://schemas.openxmlformats.org/officeDocument/2006/relationships/slide" Target="/ppt/slides/slide6.xml" Id="Re58bc79ac3474b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fef526ce8a43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af66e77bb486c" /><Relationship Type="http://schemas.openxmlformats.org/officeDocument/2006/relationships/theme" Target="/ppt/slideMasters/theme/theme1.xml" Id="Race86f238c4b4e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6af66e77bb48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3d62caed64f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61b4f072f48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903c44b964e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4646294154e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cbd11330740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82008dd7445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EK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EK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EK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EK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EK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EK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−484 887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−258 262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−279 246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−518 625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3 392 002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EK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931 706 756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EK AS</a:t>
            </a:r>
          </a:p>
        </p:txBody>
      </p:sp>
    </p:spTree>
  </p:cSld>
  <p:clrMapOvr>
    <a:masterClrMapping xmlns:a="http://schemas.openxmlformats.org/drawingml/2006/main"/>
  </p:clrMapOvr>
</p:sld>
</file>