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887bc8d78d4a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ac7ac972914b2e"/>
  </p:sldMasterIdLst>
  <p:sldIdLst>
    <p:sldId xmlns:r="http://schemas.openxmlformats.org/officeDocument/2006/relationships" id="256" r:id="R9eab375a982d4f61"/>
    <p:sldId xmlns:r="http://schemas.openxmlformats.org/officeDocument/2006/relationships" id="257" r:id="R34ebd64cfdfc4328"/>
    <p:sldId xmlns:r="http://schemas.openxmlformats.org/officeDocument/2006/relationships" id="258" r:id="R0e836004c2c64afe"/>
    <p:sldId xmlns:r="http://schemas.openxmlformats.org/officeDocument/2006/relationships" id="259" r:id="Reb0ac0c8807d40d6"/>
    <p:sldId xmlns:r="http://schemas.openxmlformats.org/officeDocument/2006/relationships" id="260" r:id="Recdd4c9764794c2c"/>
    <p:sldId xmlns:r="http://schemas.openxmlformats.org/officeDocument/2006/relationships" id="261" r:id="Re9ece65343b845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c7ac972914b2e" /><Relationship Type="http://schemas.openxmlformats.org/officeDocument/2006/relationships/slide" Target="/ppt/slides/slide1.xml" Id="R9eab375a982d4f61" /><Relationship Type="http://schemas.openxmlformats.org/officeDocument/2006/relationships/slide" Target="/ppt/slides/slide2.xml" Id="R34ebd64cfdfc4328" /><Relationship Type="http://schemas.openxmlformats.org/officeDocument/2006/relationships/slide" Target="/ppt/slides/slide3.xml" Id="R0e836004c2c64afe" /><Relationship Type="http://schemas.openxmlformats.org/officeDocument/2006/relationships/slide" Target="/ppt/slides/slide4.xml" Id="Reb0ac0c8807d40d6" /><Relationship Type="http://schemas.openxmlformats.org/officeDocument/2006/relationships/slide" Target="/ppt/slides/slide5.xml" Id="Recdd4c9764794c2c" /><Relationship Type="http://schemas.openxmlformats.org/officeDocument/2006/relationships/slide" Target="/ppt/slides/slide6.xml" Id="Re9ece65343b845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178f5009314e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cf76489c04a80" /><Relationship Type="http://schemas.openxmlformats.org/officeDocument/2006/relationships/theme" Target="/ppt/slideMasters/theme/theme1.xml" Id="Rddcd2a4211914a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2cf76489c04a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bad92f2c040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a28f7251b4a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18e7d77344f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d375d118d41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5946cdd4243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085a6b4b142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UNU ÅLESUND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UNU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UNU ÅLESUND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UNU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UNU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UNU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93 126 347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6 979 683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5 911 836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1 914 907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16 123 674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UNU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Tverrvegen 32A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6020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931 707 744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UNU ÅLESUND AS</a:t>
            </a:r>
          </a:p>
        </p:txBody>
      </p:sp>
    </p:spTree>
  </p:cSld>
  <p:clrMapOvr>
    <a:masterClrMapping xmlns:a="http://schemas.openxmlformats.org/drawingml/2006/main"/>
  </p:clrMapOvr>
</p:sld>
</file>