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242e640644e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49d61c25f4a3b"/>
  </p:sldMasterIdLst>
  <p:sldIdLst>
    <p:sldId xmlns:r="http://schemas.openxmlformats.org/officeDocument/2006/relationships" id="256" r:id="Rf99a9f91b77e439f"/>
    <p:sldId xmlns:r="http://schemas.openxmlformats.org/officeDocument/2006/relationships" id="257" r:id="Rf0ee9e8cfcbf436f"/>
    <p:sldId xmlns:r="http://schemas.openxmlformats.org/officeDocument/2006/relationships" id="258" r:id="Re544940230134e79"/>
    <p:sldId xmlns:r="http://schemas.openxmlformats.org/officeDocument/2006/relationships" id="259" r:id="Rf77101b3c3af40f5"/>
    <p:sldId xmlns:r="http://schemas.openxmlformats.org/officeDocument/2006/relationships" id="260" r:id="Rc0f2cf69830d4ba8"/>
    <p:sldId xmlns:r="http://schemas.openxmlformats.org/officeDocument/2006/relationships" id="261" r:id="R08d2e3b737c7427c"/>
    <p:sldId xmlns:r="http://schemas.openxmlformats.org/officeDocument/2006/relationships" id="262" r:id="R93ec324594e34d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49d61c25f4a3b" /><Relationship Type="http://schemas.openxmlformats.org/officeDocument/2006/relationships/slide" Target="/ppt/slides/slide1.xml" Id="Rf99a9f91b77e439f" /><Relationship Type="http://schemas.openxmlformats.org/officeDocument/2006/relationships/slide" Target="/ppt/slides/slide2.xml" Id="Rf0ee9e8cfcbf436f" /><Relationship Type="http://schemas.openxmlformats.org/officeDocument/2006/relationships/slide" Target="/ppt/slides/slide3.xml" Id="Re544940230134e79" /><Relationship Type="http://schemas.openxmlformats.org/officeDocument/2006/relationships/slide" Target="/ppt/slides/slide4.xml" Id="Rf77101b3c3af40f5" /><Relationship Type="http://schemas.openxmlformats.org/officeDocument/2006/relationships/slide" Target="/ppt/slides/slide5.xml" Id="Rc0f2cf69830d4ba8" /><Relationship Type="http://schemas.openxmlformats.org/officeDocument/2006/relationships/slide" Target="/ppt/slides/slide6.xml" Id="R08d2e3b737c7427c" /><Relationship Type="http://schemas.openxmlformats.org/officeDocument/2006/relationships/slide" Target="/ppt/slides/slide7.xml" Id="R93ec324594e34d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d51dfca924f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da8de1c2d4d2a" /><Relationship Type="http://schemas.openxmlformats.org/officeDocument/2006/relationships/theme" Target="/ppt/slideMasters/theme/theme1.xml" Id="R19d3b29e4daa4f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4da8de1c2d4d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20e784bb8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3ddfd94514c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f45038c3346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1d34294a8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e767a24a94e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821c4891447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a7e1293d74e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REGNERIET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REGNERIET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3 287 200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710 399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LIE-HOLT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Harestien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931 713 922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REGNERIET AS</a:t>
            </a:r>
          </a:p>
        </p:txBody>
      </p:sp>
    </p:spTree>
  </p:cSld>
  <p:clrMapOvr>
    <a:masterClrMapping xmlns:a="http://schemas.openxmlformats.org/drawingml/2006/main"/>
  </p:clrMapOvr>
</p:sld>
</file>