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fc87acf60c417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c5fb97c6fb4d0a"/>
  </p:sldMasterIdLst>
  <p:sldIdLst>
    <p:sldId xmlns:r="http://schemas.openxmlformats.org/officeDocument/2006/relationships" id="256" r:id="R12cf953eaa294362"/>
    <p:sldId xmlns:r="http://schemas.openxmlformats.org/officeDocument/2006/relationships" id="257" r:id="Re19ff4cfcb2d4012"/>
    <p:sldId xmlns:r="http://schemas.openxmlformats.org/officeDocument/2006/relationships" id="258" r:id="R7fd846d76c3249b0"/>
    <p:sldId xmlns:r="http://schemas.openxmlformats.org/officeDocument/2006/relationships" id="259" r:id="R935c4419c4d14ea7"/>
    <p:sldId xmlns:r="http://schemas.openxmlformats.org/officeDocument/2006/relationships" id="260" r:id="R65deff8dc1704e4b"/>
    <p:sldId xmlns:r="http://schemas.openxmlformats.org/officeDocument/2006/relationships" id="261" r:id="R29609ee1a1de4b1a"/>
    <p:sldId xmlns:r="http://schemas.openxmlformats.org/officeDocument/2006/relationships" id="262" r:id="R47308b87ed534a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c5fb97c6fb4d0a" /><Relationship Type="http://schemas.openxmlformats.org/officeDocument/2006/relationships/slide" Target="/ppt/slides/slide1.xml" Id="R12cf953eaa294362" /><Relationship Type="http://schemas.openxmlformats.org/officeDocument/2006/relationships/slide" Target="/ppt/slides/slide2.xml" Id="Re19ff4cfcb2d4012" /><Relationship Type="http://schemas.openxmlformats.org/officeDocument/2006/relationships/slide" Target="/ppt/slides/slide3.xml" Id="R7fd846d76c3249b0" /><Relationship Type="http://schemas.openxmlformats.org/officeDocument/2006/relationships/slide" Target="/ppt/slides/slide4.xml" Id="R935c4419c4d14ea7" /><Relationship Type="http://schemas.openxmlformats.org/officeDocument/2006/relationships/slide" Target="/ppt/slides/slide5.xml" Id="R65deff8dc1704e4b" /><Relationship Type="http://schemas.openxmlformats.org/officeDocument/2006/relationships/slide" Target="/ppt/slides/slide6.xml" Id="R29609ee1a1de4b1a" /><Relationship Type="http://schemas.openxmlformats.org/officeDocument/2006/relationships/slide" Target="/ppt/slides/slide7.xml" Id="R47308b87ed534a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c44675c9a542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91efc12a91479b" /><Relationship Type="http://schemas.openxmlformats.org/officeDocument/2006/relationships/theme" Target="/ppt/slideMasters/theme/theme1.xml" Id="R054a0eebe26140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91efc12a9147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b2a9cce4ae498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8a842547a47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321f50d70f42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76eebc30874d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21af98289242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4620e127644e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02c7df0ea46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MAKAROFF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MAKAROFF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MAKAROFF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MAKAROFF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MAKAROFF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MAKAROFF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−3 871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31 745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214 050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MAKAROFF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CINTANI MULJONO MAKAROFF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MAKAROFF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Haugerudhagan 129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931 714 317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MAKAROFF AS</a:t>
            </a:r>
          </a:p>
        </p:txBody>
      </p:sp>
    </p:spTree>
  </p:cSld>
  <p:clrMapOvr>
    <a:masterClrMapping xmlns:a="http://schemas.openxmlformats.org/drawingml/2006/main"/>
  </p:clrMapOvr>
</p:sld>
</file>