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7a543c32f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9fdd1900e40f5"/>
  </p:sldMasterIdLst>
  <p:sldIdLst>
    <p:sldId xmlns:r="http://schemas.openxmlformats.org/officeDocument/2006/relationships" id="256" r:id="R32e487395f6c4b06"/>
    <p:sldId xmlns:r="http://schemas.openxmlformats.org/officeDocument/2006/relationships" id="257" r:id="Rfb53eb7bc37f433c"/>
    <p:sldId xmlns:r="http://schemas.openxmlformats.org/officeDocument/2006/relationships" id="258" r:id="R8001df3331724596"/>
    <p:sldId xmlns:r="http://schemas.openxmlformats.org/officeDocument/2006/relationships" id="259" r:id="R9817578e53d5490a"/>
    <p:sldId xmlns:r="http://schemas.openxmlformats.org/officeDocument/2006/relationships" id="260" r:id="R1361d9c92536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9fdd1900e40f5" /><Relationship Type="http://schemas.openxmlformats.org/officeDocument/2006/relationships/slide" Target="/ppt/slides/slide1.xml" Id="R32e487395f6c4b06" /><Relationship Type="http://schemas.openxmlformats.org/officeDocument/2006/relationships/slide" Target="/ppt/slides/slide2.xml" Id="Rfb53eb7bc37f433c" /><Relationship Type="http://schemas.openxmlformats.org/officeDocument/2006/relationships/slide" Target="/ppt/slides/slide3.xml" Id="R8001df3331724596" /><Relationship Type="http://schemas.openxmlformats.org/officeDocument/2006/relationships/slide" Target="/ppt/slides/slide4.xml" Id="R9817578e53d5490a" /><Relationship Type="http://schemas.openxmlformats.org/officeDocument/2006/relationships/slide" Target="/ppt/slides/slide5.xml" Id="R1361d9c92536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87d2c11eb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dcf786e824d6a" /><Relationship Type="http://schemas.openxmlformats.org/officeDocument/2006/relationships/theme" Target="/ppt/slideMasters/theme/theme1.xml" Id="Ra728d9f636db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dcf786e82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138a6d4bd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37fb633e0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b4f01bf11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9bcecc88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5939c92c1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DJØNNE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DJØNNE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DJØNNE MASKIN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DJØNNE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DJØNNE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DJØNNE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Fiskåvegen 504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DJØNNE MASKIN</a:t>
            </a:r>
          </a:p>
        </p:txBody>
      </p:sp>
    </p:spTree>
  </p:cSld>
  <p:clrMapOvr>
    <a:masterClrMapping xmlns:a="http://schemas.openxmlformats.org/drawingml/2006/main"/>
  </p:clrMapOvr>
</p:sld>
</file>