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4fe2775df4f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df1e51b494038"/>
  </p:sldMasterIdLst>
  <p:sldIdLst>
    <p:sldId xmlns:r="http://schemas.openxmlformats.org/officeDocument/2006/relationships" id="256" r:id="R1979874a2a134469"/>
    <p:sldId xmlns:r="http://schemas.openxmlformats.org/officeDocument/2006/relationships" id="257" r:id="R3a59198475be4128"/>
    <p:sldId xmlns:r="http://schemas.openxmlformats.org/officeDocument/2006/relationships" id="258" r:id="R82e44278478c4663"/>
    <p:sldId xmlns:r="http://schemas.openxmlformats.org/officeDocument/2006/relationships" id="259" r:id="Re5fbb0947d2b47b3"/>
    <p:sldId xmlns:r="http://schemas.openxmlformats.org/officeDocument/2006/relationships" id="260" r:id="Rc2ce22ef35b8454d"/>
    <p:sldId xmlns:r="http://schemas.openxmlformats.org/officeDocument/2006/relationships" id="261" r:id="R2b8baca690d74509"/>
    <p:sldId xmlns:r="http://schemas.openxmlformats.org/officeDocument/2006/relationships" id="262" r:id="Rbe55ecc59fba40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df1e51b494038" /><Relationship Type="http://schemas.openxmlformats.org/officeDocument/2006/relationships/slide" Target="/ppt/slides/slide1.xml" Id="R1979874a2a134469" /><Relationship Type="http://schemas.openxmlformats.org/officeDocument/2006/relationships/slide" Target="/ppt/slides/slide2.xml" Id="R3a59198475be4128" /><Relationship Type="http://schemas.openxmlformats.org/officeDocument/2006/relationships/slide" Target="/ppt/slides/slide3.xml" Id="R82e44278478c4663" /><Relationship Type="http://schemas.openxmlformats.org/officeDocument/2006/relationships/slide" Target="/ppt/slides/slide4.xml" Id="Re5fbb0947d2b47b3" /><Relationship Type="http://schemas.openxmlformats.org/officeDocument/2006/relationships/slide" Target="/ppt/slides/slide5.xml" Id="Rc2ce22ef35b8454d" /><Relationship Type="http://schemas.openxmlformats.org/officeDocument/2006/relationships/slide" Target="/ppt/slides/slide6.xml" Id="R2b8baca690d74509" /><Relationship Type="http://schemas.openxmlformats.org/officeDocument/2006/relationships/slide" Target="/ppt/slides/slide7.xml" Id="Rbe55ecc59fba40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8ae16a83545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a93be39b34336" /><Relationship Type="http://schemas.openxmlformats.org/officeDocument/2006/relationships/theme" Target="/ppt/slideMasters/theme/theme1.xml" Id="Rd1005bd563b942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a93be39b3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c56a9093c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9a55ef7ad4e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5e9752c49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8d86e9f4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e21f7831e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508d6850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a0fbef2224c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10 132 974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HANSSEN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Bonesvegen 35A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931 731 262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SHINVEST AS</a:t>
            </a:r>
          </a:p>
        </p:txBody>
      </p:sp>
    </p:spTree>
  </p:cSld>
  <p:clrMapOvr>
    <a:masterClrMapping xmlns:a="http://schemas.openxmlformats.org/drawingml/2006/main"/>
  </p:clrMapOvr>
</p:sld>
</file>