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753b84a3b4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afaaf7e5d7475f"/>
  </p:sldMasterIdLst>
  <p:sldIdLst>
    <p:sldId xmlns:r="http://schemas.openxmlformats.org/officeDocument/2006/relationships" id="256" r:id="R6870cb6ce8084d46"/>
    <p:sldId xmlns:r="http://schemas.openxmlformats.org/officeDocument/2006/relationships" id="257" r:id="Rfa794806ad244e90"/>
    <p:sldId xmlns:r="http://schemas.openxmlformats.org/officeDocument/2006/relationships" id="258" r:id="Rb37ff0d085d24325"/>
    <p:sldId xmlns:r="http://schemas.openxmlformats.org/officeDocument/2006/relationships" id="259" r:id="R89a2259bab244760"/>
    <p:sldId xmlns:r="http://schemas.openxmlformats.org/officeDocument/2006/relationships" id="260" r:id="Rad010f9a1c1343ca"/>
    <p:sldId xmlns:r="http://schemas.openxmlformats.org/officeDocument/2006/relationships" id="261" r:id="Rf91617f0bfba420a"/>
    <p:sldId xmlns:r="http://schemas.openxmlformats.org/officeDocument/2006/relationships" id="262" r:id="R781bc50646d84c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faaf7e5d7475f" /><Relationship Type="http://schemas.openxmlformats.org/officeDocument/2006/relationships/slide" Target="/ppt/slides/slide1.xml" Id="R6870cb6ce8084d46" /><Relationship Type="http://schemas.openxmlformats.org/officeDocument/2006/relationships/slide" Target="/ppt/slides/slide2.xml" Id="Rfa794806ad244e90" /><Relationship Type="http://schemas.openxmlformats.org/officeDocument/2006/relationships/slide" Target="/ppt/slides/slide3.xml" Id="Rb37ff0d085d24325" /><Relationship Type="http://schemas.openxmlformats.org/officeDocument/2006/relationships/slide" Target="/ppt/slides/slide4.xml" Id="R89a2259bab244760" /><Relationship Type="http://schemas.openxmlformats.org/officeDocument/2006/relationships/slide" Target="/ppt/slides/slide5.xml" Id="Rad010f9a1c1343ca" /><Relationship Type="http://schemas.openxmlformats.org/officeDocument/2006/relationships/slide" Target="/ppt/slides/slide6.xml" Id="Rf91617f0bfba420a" /><Relationship Type="http://schemas.openxmlformats.org/officeDocument/2006/relationships/slide" Target="/ppt/slides/slide7.xml" Id="R781bc50646d84c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fe1139d2243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1c4d50b7f43b3" /><Relationship Type="http://schemas.openxmlformats.org/officeDocument/2006/relationships/theme" Target="/ppt/slideMasters/theme/theme1.xml" Id="R015cd618ad1b4e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c1c4d50b7f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e75599a1844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f9b6b17b64c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d090c4ce24b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07527571146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e59bd2810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cfcf0c45448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3a70d7ea84f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 VENTURES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 VENTURES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3 027 856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3 028 495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 NETWORK NORWAY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ACTON CAPITAL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VICTORIA PITTMAN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BERGSJO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BEWO HOLDING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BOER INVEST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Oslo International Hub, Oscars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angela@winnetwork.eu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931 732 005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