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4836d98ca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321b55d96477d"/>
  </p:sldMasterIdLst>
  <p:sldIdLst>
    <p:sldId xmlns:r="http://schemas.openxmlformats.org/officeDocument/2006/relationships" id="256" r:id="R64c78a70c7744202"/>
    <p:sldId xmlns:r="http://schemas.openxmlformats.org/officeDocument/2006/relationships" id="257" r:id="R983fe56d7aa742c1"/>
    <p:sldId xmlns:r="http://schemas.openxmlformats.org/officeDocument/2006/relationships" id="258" r:id="Re568a526192a4491"/>
    <p:sldId xmlns:r="http://schemas.openxmlformats.org/officeDocument/2006/relationships" id="259" r:id="Rdb26023bd0154583"/>
    <p:sldId xmlns:r="http://schemas.openxmlformats.org/officeDocument/2006/relationships" id="260" r:id="R1e97b8e297134bb8"/>
    <p:sldId xmlns:r="http://schemas.openxmlformats.org/officeDocument/2006/relationships" id="261" r:id="Ref82d07f018440b5"/>
    <p:sldId xmlns:r="http://schemas.openxmlformats.org/officeDocument/2006/relationships" id="262" r:id="R4e22d1bda593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321b55d96477d" /><Relationship Type="http://schemas.openxmlformats.org/officeDocument/2006/relationships/slide" Target="/ppt/slides/slide1.xml" Id="R64c78a70c7744202" /><Relationship Type="http://schemas.openxmlformats.org/officeDocument/2006/relationships/slide" Target="/ppt/slides/slide2.xml" Id="R983fe56d7aa742c1" /><Relationship Type="http://schemas.openxmlformats.org/officeDocument/2006/relationships/slide" Target="/ppt/slides/slide3.xml" Id="Re568a526192a4491" /><Relationship Type="http://schemas.openxmlformats.org/officeDocument/2006/relationships/slide" Target="/ppt/slides/slide4.xml" Id="Rdb26023bd0154583" /><Relationship Type="http://schemas.openxmlformats.org/officeDocument/2006/relationships/slide" Target="/ppt/slides/slide5.xml" Id="R1e97b8e297134bb8" /><Relationship Type="http://schemas.openxmlformats.org/officeDocument/2006/relationships/slide" Target="/ppt/slides/slide6.xml" Id="Ref82d07f018440b5" /><Relationship Type="http://schemas.openxmlformats.org/officeDocument/2006/relationships/slide" Target="/ppt/slides/slide7.xml" Id="R4e22d1bda593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7f491e755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d83bb299450d" /><Relationship Type="http://schemas.openxmlformats.org/officeDocument/2006/relationships/theme" Target="/ppt/slideMasters/theme/theme1.xml" Id="Rb47c2222b405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4d83bb299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54e210a5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afbbd1bf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77d75bb2a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c4d8721d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a74b90e8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df73b504e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2bf9c492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SMÅKRAFT VEKST 2025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VEKST 2025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25 926 644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547 448 052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952 963 786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931 733 850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