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cf558f851b4a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375c6a51824984"/>
  </p:sldMasterIdLst>
  <p:sldIdLst>
    <p:sldId xmlns:r="http://schemas.openxmlformats.org/officeDocument/2006/relationships" id="256" r:id="R0b0435a206cc4974"/>
    <p:sldId xmlns:r="http://schemas.openxmlformats.org/officeDocument/2006/relationships" id="257" r:id="R586c91f262144163"/>
    <p:sldId xmlns:r="http://schemas.openxmlformats.org/officeDocument/2006/relationships" id="258" r:id="Rc1b6fa117e604eec"/>
    <p:sldId xmlns:r="http://schemas.openxmlformats.org/officeDocument/2006/relationships" id="259" r:id="R12d343886bf8436d"/>
    <p:sldId xmlns:r="http://schemas.openxmlformats.org/officeDocument/2006/relationships" id="260" r:id="Rf34244d258b44e71"/>
    <p:sldId xmlns:r="http://schemas.openxmlformats.org/officeDocument/2006/relationships" id="261" r:id="Rfb8afbed2121459a"/>
    <p:sldId xmlns:r="http://schemas.openxmlformats.org/officeDocument/2006/relationships" id="262" r:id="R604f4686e43f45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375c6a51824984" /><Relationship Type="http://schemas.openxmlformats.org/officeDocument/2006/relationships/slide" Target="/ppt/slides/slide1.xml" Id="R0b0435a206cc4974" /><Relationship Type="http://schemas.openxmlformats.org/officeDocument/2006/relationships/slide" Target="/ppt/slides/slide2.xml" Id="R586c91f262144163" /><Relationship Type="http://schemas.openxmlformats.org/officeDocument/2006/relationships/slide" Target="/ppt/slides/slide3.xml" Id="Rc1b6fa117e604eec" /><Relationship Type="http://schemas.openxmlformats.org/officeDocument/2006/relationships/slide" Target="/ppt/slides/slide4.xml" Id="R12d343886bf8436d" /><Relationship Type="http://schemas.openxmlformats.org/officeDocument/2006/relationships/slide" Target="/ppt/slides/slide5.xml" Id="Rf34244d258b44e71" /><Relationship Type="http://schemas.openxmlformats.org/officeDocument/2006/relationships/slide" Target="/ppt/slides/slide6.xml" Id="Rfb8afbed2121459a" /><Relationship Type="http://schemas.openxmlformats.org/officeDocument/2006/relationships/slide" Target="/ppt/slides/slide7.xml" Id="R604f4686e43f45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2f63cdab434f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8c29de3fc430e" /><Relationship Type="http://schemas.openxmlformats.org/officeDocument/2006/relationships/theme" Target="/ppt/slideMasters/theme/theme1.xml" Id="R44a6a469cd3f43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d8c29de3fc43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f7dc716404e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af92d383d43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91a6ae0bc40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2e6b271a34d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b59fa5f4d49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6cb681af749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efaf22b0d4a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KOI INVEST AS ble etablert [år] og holder til i Straumsgrend.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−128 537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−129 764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3 304 868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 EVEN ROSTAD ØVREGARD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President Christies vei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5151 Straumsgrend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931 735 764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KOI INVEST AS</a:t>
            </a:r>
          </a:p>
        </p:txBody>
      </p:sp>
    </p:spTree>
  </p:cSld>
  <p:clrMapOvr>
    <a:masterClrMapping xmlns:a="http://schemas.openxmlformats.org/drawingml/2006/main"/>
  </p:clrMapOvr>
</p:sld>
</file>