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12a8fe635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d34875c6d4bfa"/>
  </p:sldMasterIdLst>
  <p:sldIdLst>
    <p:sldId xmlns:r="http://schemas.openxmlformats.org/officeDocument/2006/relationships" id="256" r:id="R329ba1cabf314a02"/>
    <p:sldId xmlns:r="http://schemas.openxmlformats.org/officeDocument/2006/relationships" id="257" r:id="R5d8a6b3360ae438e"/>
    <p:sldId xmlns:r="http://schemas.openxmlformats.org/officeDocument/2006/relationships" id="258" r:id="Ra773190c9e09491b"/>
    <p:sldId xmlns:r="http://schemas.openxmlformats.org/officeDocument/2006/relationships" id="259" r:id="R177e44c18b7c4daf"/>
    <p:sldId xmlns:r="http://schemas.openxmlformats.org/officeDocument/2006/relationships" id="260" r:id="Rec6afc6afc25402a"/>
    <p:sldId xmlns:r="http://schemas.openxmlformats.org/officeDocument/2006/relationships" id="261" r:id="R54a9e8b27ac04f21"/>
    <p:sldId xmlns:r="http://schemas.openxmlformats.org/officeDocument/2006/relationships" id="262" r:id="R4fd08ebbf956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d34875c6d4bfa" /><Relationship Type="http://schemas.openxmlformats.org/officeDocument/2006/relationships/slide" Target="/ppt/slides/slide1.xml" Id="R329ba1cabf314a02" /><Relationship Type="http://schemas.openxmlformats.org/officeDocument/2006/relationships/slide" Target="/ppt/slides/slide2.xml" Id="R5d8a6b3360ae438e" /><Relationship Type="http://schemas.openxmlformats.org/officeDocument/2006/relationships/slide" Target="/ppt/slides/slide3.xml" Id="Ra773190c9e09491b" /><Relationship Type="http://schemas.openxmlformats.org/officeDocument/2006/relationships/slide" Target="/ppt/slides/slide4.xml" Id="R177e44c18b7c4daf" /><Relationship Type="http://schemas.openxmlformats.org/officeDocument/2006/relationships/slide" Target="/ppt/slides/slide5.xml" Id="Rec6afc6afc25402a" /><Relationship Type="http://schemas.openxmlformats.org/officeDocument/2006/relationships/slide" Target="/ppt/slides/slide6.xml" Id="R54a9e8b27ac04f21" /><Relationship Type="http://schemas.openxmlformats.org/officeDocument/2006/relationships/slide" Target="/ppt/slides/slide7.xml" Id="R4fd08ebbf956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b87828654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f464d7274061" /><Relationship Type="http://schemas.openxmlformats.org/officeDocument/2006/relationships/theme" Target="/ppt/slideMasters/theme/theme1.xml" Id="Rfd77d6517480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0f464d727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04ea6d4af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40d446e1b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e31243db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aa922535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ce1d2d64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e75fbeebe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dff20dfe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PELA HOLDING AS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11 737 134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15 974 405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PER MAGNE  –  53,6 %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LARS ÅGE  –  46,4 %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Strandlandsvegen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931 741 780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HOLDING AS</a:t>
            </a:r>
          </a:p>
        </p:txBody>
      </p:sp>
    </p:spTree>
  </p:cSld>
  <p:clrMapOvr>
    <a:masterClrMapping xmlns:a="http://schemas.openxmlformats.org/drawingml/2006/main"/>
  </p:clrMapOvr>
</p:sld>
</file>