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dcc7e9f81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bc217833941b5"/>
  </p:sldMasterIdLst>
  <p:sldIdLst>
    <p:sldId xmlns:r="http://schemas.openxmlformats.org/officeDocument/2006/relationships" id="256" r:id="R50d1ea55fc694d0b"/>
    <p:sldId xmlns:r="http://schemas.openxmlformats.org/officeDocument/2006/relationships" id="257" r:id="R9a6ccdb985ac4894"/>
    <p:sldId xmlns:r="http://schemas.openxmlformats.org/officeDocument/2006/relationships" id="258" r:id="Rb19cc877794b4746"/>
    <p:sldId xmlns:r="http://schemas.openxmlformats.org/officeDocument/2006/relationships" id="259" r:id="R38cbf6324e914975"/>
    <p:sldId xmlns:r="http://schemas.openxmlformats.org/officeDocument/2006/relationships" id="260" r:id="Rdc4c5ec071ce43d5"/>
    <p:sldId xmlns:r="http://schemas.openxmlformats.org/officeDocument/2006/relationships" id="261" r:id="R3160a1ddeb1e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bc217833941b5" /><Relationship Type="http://schemas.openxmlformats.org/officeDocument/2006/relationships/slide" Target="/ppt/slides/slide1.xml" Id="R50d1ea55fc694d0b" /><Relationship Type="http://schemas.openxmlformats.org/officeDocument/2006/relationships/slide" Target="/ppt/slides/slide2.xml" Id="R9a6ccdb985ac4894" /><Relationship Type="http://schemas.openxmlformats.org/officeDocument/2006/relationships/slide" Target="/ppt/slides/slide3.xml" Id="Rb19cc877794b4746" /><Relationship Type="http://schemas.openxmlformats.org/officeDocument/2006/relationships/slide" Target="/ppt/slides/slide4.xml" Id="R38cbf6324e914975" /><Relationship Type="http://schemas.openxmlformats.org/officeDocument/2006/relationships/slide" Target="/ppt/slides/slide5.xml" Id="Rdc4c5ec071ce43d5" /><Relationship Type="http://schemas.openxmlformats.org/officeDocument/2006/relationships/slide" Target="/ppt/slides/slide6.xml" Id="R3160a1ddeb1e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290778285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2f6db1b24201" /><Relationship Type="http://schemas.openxmlformats.org/officeDocument/2006/relationships/theme" Target="/ppt/slideMasters/theme/theme1.xml" Id="Raaa1c283e502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e2f6db1b2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386d4c8a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89da5f1b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08f16e27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eb3725f6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d5f1b6f2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c4eacc6c6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GRAVEDRIFT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GRAVEDRIFT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14 089 083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7 463 279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8 262 304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Nordbygdvegen 433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931 749 188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GRAVEDRIFT AS</a:t>
            </a:r>
          </a:p>
        </p:txBody>
      </p:sp>
    </p:spTree>
  </p:cSld>
  <p:clrMapOvr>
    <a:masterClrMapping xmlns:a="http://schemas.openxmlformats.org/drawingml/2006/main"/>
  </p:clrMapOvr>
</p:sld>
</file>