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340bae1ce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68e14b3e74b33"/>
  </p:sldMasterIdLst>
  <p:sldIdLst>
    <p:sldId xmlns:r="http://schemas.openxmlformats.org/officeDocument/2006/relationships" id="256" r:id="R9357bf458e0b4ec4"/>
    <p:sldId xmlns:r="http://schemas.openxmlformats.org/officeDocument/2006/relationships" id="257" r:id="Rfce48dc3be1146e7"/>
    <p:sldId xmlns:r="http://schemas.openxmlformats.org/officeDocument/2006/relationships" id="258" r:id="Rc37521d892b24506"/>
    <p:sldId xmlns:r="http://schemas.openxmlformats.org/officeDocument/2006/relationships" id="259" r:id="R90517f98c04f49b7"/>
    <p:sldId xmlns:r="http://schemas.openxmlformats.org/officeDocument/2006/relationships" id="260" r:id="R194d30a272504a5d"/>
    <p:sldId xmlns:r="http://schemas.openxmlformats.org/officeDocument/2006/relationships" id="261" r:id="R03060696c546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68e14b3e74b33" /><Relationship Type="http://schemas.openxmlformats.org/officeDocument/2006/relationships/slide" Target="/ppt/slides/slide1.xml" Id="R9357bf458e0b4ec4" /><Relationship Type="http://schemas.openxmlformats.org/officeDocument/2006/relationships/slide" Target="/ppt/slides/slide2.xml" Id="Rfce48dc3be1146e7" /><Relationship Type="http://schemas.openxmlformats.org/officeDocument/2006/relationships/slide" Target="/ppt/slides/slide3.xml" Id="Rc37521d892b24506" /><Relationship Type="http://schemas.openxmlformats.org/officeDocument/2006/relationships/slide" Target="/ppt/slides/slide4.xml" Id="R90517f98c04f49b7" /><Relationship Type="http://schemas.openxmlformats.org/officeDocument/2006/relationships/slide" Target="/ppt/slides/slide5.xml" Id="R194d30a272504a5d" /><Relationship Type="http://schemas.openxmlformats.org/officeDocument/2006/relationships/slide" Target="/ppt/slides/slide6.xml" Id="R03060696c546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4b1efdc50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8d9a59a84503" /><Relationship Type="http://schemas.openxmlformats.org/officeDocument/2006/relationships/theme" Target="/ppt/slideMasters/theme/theme1.xml" Id="R232cf2ee362d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b8d9a59a8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fc61db4f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da833db4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d2c50831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f7a0cbdb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0dc992fc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a1a4a7e1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JENSHUS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JENSHUS MASKIN AS ble etablert [år] og holder til i Næroset.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Nærosvegen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2364 Næroset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931 758 276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JENSHUS MASKIN AS</a:t>
            </a:r>
          </a:p>
        </p:txBody>
      </p:sp>
    </p:spTree>
  </p:cSld>
  <p:clrMapOvr>
    <a:masterClrMapping xmlns:a="http://schemas.openxmlformats.org/drawingml/2006/main"/>
  </p:clrMapOvr>
</p:sld>
</file>