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37ae8370344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3a14be8c9147c0"/>
  </p:sldMasterIdLst>
  <p:sldIdLst>
    <p:sldId xmlns:r="http://schemas.openxmlformats.org/officeDocument/2006/relationships" id="256" r:id="R604e50ffaa6441b2"/>
    <p:sldId xmlns:r="http://schemas.openxmlformats.org/officeDocument/2006/relationships" id="257" r:id="R6b6930d14bc8433f"/>
    <p:sldId xmlns:r="http://schemas.openxmlformats.org/officeDocument/2006/relationships" id="258" r:id="R5d1639aa65f84208"/>
    <p:sldId xmlns:r="http://schemas.openxmlformats.org/officeDocument/2006/relationships" id="259" r:id="R463a9273188a48ee"/>
    <p:sldId xmlns:r="http://schemas.openxmlformats.org/officeDocument/2006/relationships" id="260" r:id="R2d3c57c3a7cf42de"/>
    <p:sldId xmlns:r="http://schemas.openxmlformats.org/officeDocument/2006/relationships" id="261" r:id="Rba9961fe17884c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a14be8c9147c0" /><Relationship Type="http://schemas.openxmlformats.org/officeDocument/2006/relationships/slide" Target="/ppt/slides/slide1.xml" Id="R604e50ffaa6441b2" /><Relationship Type="http://schemas.openxmlformats.org/officeDocument/2006/relationships/slide" Target="/ppt/slides/slide2.xml" Id="R6b6930d14bc8433f" /><Relationship Type="http://schemas.openxmlformats.org/officeDocument/2006/relationships/slide" Target="/ppt/slides/slide3.xml" Id="R5d1639aa65f84208" /><Relationship Type="http://schemas.openxmlformats.org/officeDocument/2006/relationships/slide" Target="/ppt/slides/slide4.xml" Id="R463a9273188a48ee" /><Relationship Type="http://schemas.openxmlformats.org/officeDocument/2006/relationships/slide" Target="/ppt/slides/slide5.xml" Id="R2d3c57c3a7cf42de" /><Relationship Type="http://schemas.openxmlformats.org/officeDocument/2006/relationships/slide" Target="/ppt/slides/slide6.xml" Id="Rba9961fe17884c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ddbde43c446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7874047bf4121" /><Relationship Type="http://schemas.openxmlformats.org/officeDocument/2006/relationships/theme" Target="/ppt/slideMasters/theme/theme1.xml" Id="R921a35b59a3d45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07874047bf41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91617d0bf4f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76e6edf5849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b770462e14f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c46e8803f4c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eb0442a7941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8f8b9dba840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BEKKEMELLEM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BEKKEMELLEM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BEKKEMELLEM DRIFT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BEKKEMELLEM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BEKKEMELLEM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BEKKEMELLEM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3 749 483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1 357 083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BEKKEMELLEM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Bekkemellem, Snøggvegen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2834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931 763 431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BEKKEMELLEM DRIFT AS</a:t>
            </a:r>
          </a:p>
        </p:txBody>
      </p:sp>
    </p:spTree>
  </p:cSld>
  <p:clrMapOvr>
    <a:masterClrMapping xmlns:a="http://schemas.openxmlformats.org/drawingml/2006/main"/>
  </p:clrMapOvr>
</p:sld>
</file>