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f546515568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3b9581f1634298"/>
  </p:sldMasterIdLst>
  <p:sldIdLst>
    <p:sldId xmlns:r="http://schemas.openxmlformats.org/officeDocument/2006/relationships" id="256" r:id="Rc6a1f156408d4feb"/>
    <p:sldId xmlns:r="http://schemas.openxmlformats.org/officeDocument/2006/relationships" id="257" r:id="Rb982edd6bfc54296"/>
    <p:sldId xmlns:r="http://schemas.openxmlformats.org/officeDocument/2006/relationships" id="258" r:id="Raa0a79be14b2496a"/>
    <p:sldId xmlns:r="http://schemas.openxmlformats.org/officeDocument/2006/relationships" id="259" r:id="R0b77f9b3aa73473d"/>
    <p:sldId xmlns:r="http://schemas.openxmlformats.org/officeDocument/2006/relationships" id="260" r:id="R63b0a09e8cb847fe"/>
    <p:sldId xmlns:r="http://schemas.openxmlformats.org/officeDocument/2006/relationships" id="261" r:id="Raba3988b132847c2"/>
    <p:sldId xmlns:r="http://schemas.openxmlformats.org/officeDocument/2006/relationships" id="262" r:id="R6d35fe73f62e44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b9581f1634298" /><Relationship Type="http://schemas.openxmlformats.org/officeDocument/2006/relationships/slide" Target="/ppt/slides/slide1.xml" Id="Rc6a1f156408d4feb" /><Relationship Type="http://schemas.openxmlformats.org/officeDocument/2006/relationships/slide" Target="/ppt/slides/slide2.xml" Id="Rb982edd6bfc54296" /><Relationship Type="http://schemas.openxmlformats.org/officeDocument/2006/relationships/slide" Target="/ppt/slides/slide3.xml" Id="Raa0a79be14b2496a" /><Relationship Type="http://schemas.openxmlformats.org/officeDocument/2006/relationships/slide" Target="/ppt/slides/slide4.xml" Id="R0b77f9b3aa73473d" /><Relationship Type="http://schemas.openxmlformats.org/officeDocument/2006/relationships/slide" Target="/ppt/slides/slide5.xml" Id="R63b0a09e8cb847fe" /><Relationship Type="http://schemas.openxmlformats.org/officeDocument/2006/relationships/slide" Target="/ppt/slides/slide6.xml" Id="Raba3988b132847c2" /><Relationship Type="http://schemas.openxmlformats.org/officeDocument/2006/relationships/slide" Target="/ppt/slides/slide7.xml" Id="R6d35fe73f62e44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c893d6382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78ea8b7254c75" /><Relationship Type="http://schemas.openxmlformats.org/officeDocument/2006/relationships/theme" Target="/ppt/slideMasters/theme/theme1.xml" Id="Rd09823be8fcb40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c78ea8b7254c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e2f502dbd41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cb4ebdefc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04726ac53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b553b50be4a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94ae465cd4a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8df4d18324c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daddd6a4941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STORMO HOLDING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528 209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STORMO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Einerskaret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6521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931 765 094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HOLDING AS</a:t>
            </a:r>
          </a:p>
        </p:txBody>
      </p:sp>
    </p:spTree>
  </p:cSld>
  <p:clrMapOvr>
    <a:masterClrMapping xmlns:a="http://schemas.openxmlformats.org/drawingml/2006/main"/>
  </p:clrMapOvr>
</p:sld>
</file>