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a30c592ab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68bca215942e9"/>
  </p:sldMasterIdLst>
  <p:sldIdLst>
    <p:sldId xmlns:r="http://schemas.openxmlformats.org/officeDocument/2006/relationships" id="256" r:id="Re88b66c2671d4780"/>
    <p:sldId xmlns:r="http://schemas.openxmlformats.org/officeDocument/2006/relationships" id="257" r:id="Rbd4e10f407f94854"/>
    <p:sldId xmlns:r="http://schemas.openxmlformats.org/officeDocument/2006/relationships" id="258" r:id="R3ecbff2276024185"/>
    <p:sldId xmlns:r="http://schemas.openxmlformats.org/officeDocument/2006/relationships" id="259" r:id="R3a6d8cfa31f24208"/>
    <p:sldId xmlns:r="http://schemas.openxmlformats.org/officeDocument/2006/relationships" id="260" r:id="R9d7555847f564463"/>
    <p:sldId xmlns:r="http://schemas.openxmlformats.org/officeDocument/2006/relationships" id="261" r:id="Rf036cb921334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68bca215942e9" /><Relationship Type="http://schemas.openxmlformats.org/officeDocument/2006/relationships/slide" Target="/ppt/slides/slide1.xml" Id="Re88b66c2671d4780" /><Relationship Type="http://schemas.openxmlformats.org/officeDocument/2006/relationships/slide" Target="/ppt/slides/slide2.xml" Id="Rbd4e10f407f94854" /><Relationship Type="http://schemas.openxmlformats.org/officeDocument/2006/relationships/slide" Target="/ppt/slides/slide3.xml" Id="R3ecbff2276024185" /><Relationship Type="http://schemas.openxmlformats.org/officeDocument/2006/relationships/slide" Target="/ppt/slides/slide4.xml" Id="R3a6d8cfa31f24208" /><Relationship Type="http://schemas.openxmlformats.org/officeDocument/2006/relationships/slide" Target="/ppt/slides/slide5.xml" Id="R9d7555847f564463" /><Relationship Type="http://schemas.openxmlformats.org/officeDocument/2006/relationships/slide" Target="/ppt/slides/slide6.xml" Id="Rf036cb921334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23e928367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c5702f488415d" /><Relationship Type="http://schemas.openxmlformats.org/officeDocument/2006/relationships/theme" Target="/ppt/slideMasters/theme/theme1.xml" Id="R0878eddb121a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4c5702f488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756e6d01e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ec14fa5bd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af9f60654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e96f8c12b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2159b7f24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1e207f6e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